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11" r:id="rId3"/>
    <p:sldId id="282" r:id="rId4"/>
    <p:sldId id="31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229C6-8495-4368-BFE5-70735F78CF7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FAFA0B7-639E-485B-8C7A-49D2217B9AEF}">
      <dgm:prSet phldrT="[Text]"/>
      <dgm:spPr/>
      <dgm:t>
        <a:bodyPr/>
        <a:lstStyle/>
        <a:p>
          <a:r>
            <a:rPr lang="en-US" dirty="0" smtClean="0"/>
            <a:t>Loyalty</a:t>
          </a:r>
          <a:endParaRPr lang="en-US" dirty="0"/>
        </a:p>
      </dgm:t>
    </dgm:pt>
    <dgm:pt modelId="{95896C41-A106-4C6A-8B5E-7B680BE2C52E}" type="parTrans" cxnId="{70F1D307-3CA5-478F-9574-DC49B68FA0E8}">
      <dgm:prSet/>
      <dgm:spPr/>
      <dgm:t>
        <a:bodyPr/>
        <a:lstStyle/>
        <a:p>
          <a:endParaRPr lang="en-US"/>
        </a:p>
      </dgm:t>
    </dgm:pt>
    <dgm:pt modelId="{9A0193F0-B7B4-4C72-80F3-B9C2772989BF}" type="sibTrans" cxnId="{70F1D307-3CA5-478F-9574-DC49B68FA0E8}">
      <dgm:prSet/>
      <dgm:spPr/>
      <dgm:t>
        <a:bodyPr/>
        <a:lstStyle/>
        <a:p>
          <a:endParaRPr lang="en-US"/>
        </a:p>
      </dgm:t>
    </dgm:pt>
    <dgm:pt modelId="{9DBE38BC-331C-479F-9D6B-11359F18286A}">
      <dgm:prSet phldrT="[Text]"/>
      <dgm:spPr/>
      <dgm:t>
        <a:bodyPr/>
        <a:lstStyle/>
        <a:p>
          <a:r>
            <a:rPr lang="en-US" dirty="0" smtClean="0"/>
            <a:t>Integrity</a:t>
          </a:r>
          <a:endParaRPr lang="en-US" dirty="0"/>
        </a:p>
      </dgm:t>
    </dgm:pt>
    <dgm:pt modelId="{6C77F364-0ED9-4DE5-AF9C-EAAA502695DB}" type="parTrans" cxnId="{744FC98E-7ED5-4442-9370-F6CA28BCC0C8}">
      <dgm:prSet/>
      <dgm:spPr/>
      <dgm:t>
        <a:bodyPr/>
        <a:lstStyle/>
        <a:p>
          <a:endParaRPr lang="en-US"/>
        </a:p>
      </dgm:t>
    </dgm:pt>
    <dgm:pt modelId="{F24F8514-2C4C-4B83-8F5D-C0070A13AFC1}" type="sibTrans" cxnId="{744FC98E-7ED5-4442-9370-F6CA28BCC0C8}">
      <dgm:prSet/>
      <dgm:spPr/>
      <dgm:t>
        <a:bodyPr/>
        <a:lstStyle/>
        <a:p>
          <a:endParaRPr lang="en-US"/>
        </a:p>
      </dgm:t>
    </dgm:pt>
    <dgm:pt modelId="{E9126C6F-DB52-4C44-A13F-F4B448C99B57}">
      <dgm:prSet phldrT="[Text]"/>
      <dgm:spPr/>
      <dgm:t>
        <a:bodyPr/>
        <a:lstStyle/>
        <a:p>
          <a:r>
            <a:rPr lang="en-US" smtClean="0"/>
            <a:t>Justice</a:t>
          </a:r>
          <a:endParaRPr lang="en-US" dirty="0"/>
        </a:p>
      </dgm:t>
    </dgm:pt>
    <dgm:pt modelId="{15DB9DC7-9857-48FC-8081-2A783D40BBDC}" type="parTrans" cxnId="{8C4925EA-D593-46FB-BAFB-A0AE034F6D5C}">
      <dgm:prSet/>
      <dgm:spPr/>
      <dgm:t>
        <a:bodyPr/>
        <a:lstStyle/>
        <a:p>
          <a:endParaRPr lang="en-US"/>
        </a:p>
      </dgm:t>
    </dgm:pt>
    <dgm:pt modelId="{8B9D1FC0-ACA1-43E8-823C-8E92D25D5BAA}" type="sibTrans" cxnId="{8C4925EA-D593-46FB-BAFB-A0AE034F6D5C}">
      <dgm:prSet/>
      <dgm:spPr/>
      <dgm:t>
        <a:bodyPr/>
        <a:lstStyle/>
        <a:p>
          <a:endParaRPr lang="en-US"/>
        </a:p>
      </dgm:t>
    </dgm:pt>
    <dgm:pt modelId="{CAB403C2-372B-4C64-A5E3-3CB6BAA60055}" type="pres">
      <dgm:prSet presAssocID="{331229C6-8495-4368-BFE5-70735F78CF78}" presName="compositeShape" presStyleCnt="0">
        <dgm:presLayoutVars>
          <dgm:chMax val="7"/>
          <dgm:dir/>
          <dgm:resizeHandles val="exact"/>
        </dgm:presLayoutVars>
      </dgm:prSet>
      <dgm:spPr/>
    </dgm:pt>
    <dgm:pt modelId="{B45433E3-8F68-480D-AF7C-EA1616A16DA1}" type="pres">
      <dgm:prSet presAssocID="{7FAFA0B7-639E-485B-8C7A-49D2217B9AEF}" presName="circ1" presStyleLbl="vennNode1" presStyleIdx="0" presStyleCnt="3"/>
      <dgm:spPr/>
      <dgm:t>
        <a:bodyPr/>
        <a:lstStyle/>
        <a:p>
          <a:endParaRPr lang="en-US"/>
        </a:p>
      </dgm:t>
    </dgm:pt>
    <dgm:pt modelId="{D3812DD5-3472-4C81-931E-DBC233EF155B}" type="pres">
      <dgm:prSet presAssocID="{7FAFA0B7-639E-485B-8C7A-49D2217B9AE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5E90D-9585-4EC6-8478-8999EEEC1240}" type="pres">
      <dgm:prSet presAssocID="{9DBE38BC-331C-479F-9D6B-11359F18286A}" presName="circ2" presStyleLbl="vennNode1" presStyleIdx="1" presStyleCnt="3"/>
      <dgm:spPr/>
    </dgm:pt>
    <dgm:pt modelId="{4CB1BC88-513B-491E-A4A1-EF7CDF0D16AC}" type="pres">
      <dgm:prSet presAssocID="{9DBE38BC-331C-479F-9D6B-11359F18286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96A7592-7895-46D5-8791-95E579516761}" type="pres">
      <dgm:prSet presAssocID="{E9126C6F-DB52-4C44-A13F-F4B448C99B57}" presName="circ3" presStyleLbl="vennNode1" presStyleIdx="2" presStyleCnt="3"/>
      <dgm:spPr/>
      <dgm:t>
        <a:bodyPr/>
        <a:lstStyle/>
        <a:p>
          <a:endParaRPr lang="en-US"/>
        </a:p>
      </dgm:t>
    </dgm:pt>
    <dgm:pt modelId="{0E271104-17E5-405D-AB56-98E2FA488A58}" type="pres">
      <dgm:prSet presAssocID="{E9126C6F-DB52-4C44-A13F-F4B448C99B5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81AF73-C8B9-4E74-A8A0-AF4E1D5D7137}" type="presOf" srcId="{9DBE38BC-331C-479F-9D6B-11359F18286A}" destId="{4CB1BC88-513B-491E-A4A1-EF7CDF0D16AC}" srcOrd="1" destOrd="0" presId="urn:microsoft.com/office/officeart/2005/8/layout/venn1"/>
    <dgm:cxn modelId="{49BF4624-2D09-4E66-A9BC-59AF33844C1A}" type="presOf" srcId="{E9126C6F-DB52-4C44-A13F-F4B448C99B57}" destId="{196A7592-7895-46D5-8791-95E579516761}" srcOrd="0" destOrd="0" presId="urn:microsoft.com/office/officeart/2005/8/layout/venn1"/>
    <dgm:cxn modelId="{37D72F95-3D05-428E-9BB0-B3AB042C1323}" type="presOf" srcId="{9DBE38BC-331C-479F-9D6B-11359F18286A}" destId="{D185E90D-9585-4EC6-8478-8999EEEC1240}" srcOrd="0" destOrd="0" presId="urn:microsoft.com/office/officeart/2005/8/layout/venn1"/>
    <dgm:cxn modelId="{646660F2-B81C-4E6D-8A45-D37637701B20}" type="presOf" srcId="{E9126C6F-DB52-4C44-A13F-F4B448C99B57}" destId="{0E271104-17E5-405D-AB56-98E2FA488A58}" srcOrd="1" destOrd="0" presId="urn:microsoft.com/office/officeart/2005/8/layout/venn1"/>
    <dgm:cxn modelId="{A72F25E9-1D94-4158-A228-9DEC01BF07E1}" type="presOf" srcId="{7FAFA0B7-639E-485B-8C7A-49D2217B9AEF}" destId="{B45433E3-8F68-480D-AF7C-EA1616A16DA1}" srcOrd="0" destOrd="0" presId="urn:microsoft.com/office/officeart/2005/8/layout/venn1"/>
    <dgm:cxn modelId="{744FC98E-7ED5-4442-9370-F6CA28BCC0C8}" srcId="{331229C6-8495-4368-BFE5-70735F78CF78}" destId="{9DBE38BC-331C-479F-9D6B-11359F18286A}" srcOrd="1" destOrd="0" parTransId="{6C77F364-0ED9-4DE5-AF9C-EAAA502695DB}" sibTransId="{F24F8514-2C4C-4B83-8F5D-C0070A13AFC1}"/>
    <dgm:cxn modelId="{A276E185-0925-4A6D-AEE3-4D761F42D006}" type="presOf" srcId="{331229C6-8495-4368-BFE5-70735F78CF78}" destId="{CAB403C2-372B-4C64-A5E3-3CB6BAA60055}" srcOrd="0" destOrd="0" presId="urn:microsoft.com/office/officeart/2005/8/layout/venn1"/>
    <dgm:cxn modelId="{FABAA70B-E772-4A54-82AF-689289006E9F}" type="presOf" srcId="{7FAFA0B7-639E-485B-8C7A-49D2217B9AEF}" destId="{D3812DD5-3472-4C81-931E-DBC233EF155B}" srcOrd="1" destOrd="0" presId="urn:microsoft.com/office/officeart/2005/8/layout/venn1"/>
    <dgm:cxn modelId="{70F1D307-3CA5-478F-9574-DC49B68FA0E8}" srcId="{331229C6-8495-4368-BFE5-70735F78CF78}" destId="{7FAFA0B7-639E-485B-8C7A-49D2217B9AEF}" srcOrd="0" destOrd="0" parTransId="{95896C41-A106-4C6A-8B5E-7B680BE2C52E}" sibTransId="{9A0193F0-B7B4-4C72-80F3-B9C2772989BF}"/>
    <dgm:cxn modelId="{8C4925EA-D593-46FB-BAFB-A0AE034F6D5C}" srcId="{331229C6-8495-4368-BFE5-70735F78CF78}" destId="{E9126C6F-DB52-4C44-A13F-F4B448C99B57}" srcOrd="2" destOrd="0" parTransId="{15DB9DC7-9857-48FC-8081-2A783D40BBDC}" sibTransId="{8B9D1FC0-ACA1-43E8-823C-8E92D25D5BAA}"/>
    <dgm:cxn modelId="{807A7137-81A3-4973-8931-57F8381F4CD9}" type="presParOf" srcId="{CAB403C2-372B-4C64-A5E3-3CB6BAA60055}" destId="{B45433E3-8F68-480D-AF7C-EA1616A16DA1}" srcOrd="0" destOrd="0" presId="urn:microsoft.com/office/officeart/2005/8/layout/venn1"/>
    <dgm:cxn modelId="{7086C8F2-E2D4-4615-86BA-59F404E8FF0B}" type="presParOf" srcId="{CAB403C2-372B-4C64-A5E3-3CB6BAA60055}" destId="{D3812DD5-3472-4C81-931E-DBC233EF155B}" srcOrd="1" destOrd="0" presId="urn:microsoft.com/office/officeart/2005/8/layout/venn1"/>
    <dgm:cxn modelId="{165A256B-BD55-426A-950F-55536416CEFD}" type="presParOf" srcId="{CAB403C2-372B-4C64-A5E3-3CB6BAA60055}" destId="{D185E90D-9585-4EC6-8478-8999EEEC1240}" srcOrd="2" destOrd="0" presId="urn:microsoft.com/office/officeart/2005/8/layout/venn1"/>
    <dgm:cxn modelId="{86C4D517-038A-4434-BE59-B1D44FEBCD77}" type="presParOf" srcId="{CAB403C2-372B-4C64-A5E3-3CB6BAA60055}" destId="{4CB1BC88-513B-491E-A4A1-EF7CDF0D16AC}" srcOrd="3" destOrd="0" presId="urn:microsoft.com/office/officeart/2005/8/layout/venn1"/>
    <dgm:cxn modelId="{117136A6-295A-46C7-82DD-E2CDF0E0F4C6}" type="presParOf" srcId="{CAB403C2-372B-4C64-A5E3-3CB6BAA60055}" destId="{196A7592-7895-46D5-8791-95E579516761}" srcOrd="4" destOrd="0" presId="urn:microsoft.com/office/officeart/2005/8/layout/venn1"/>
    <dgm:cxn modelId="{CBDFA206-4350-4EC1-9BD6-8A9CC4958E1D}" type="presParOf" srcId="{CAB403C2-372B-4C64-A5E3-3CB6BAA60055}" destId="{0E271104-17E5-405D-AB56-98E2FA488A5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5433E3-8F68-480D-AF7C-EA1616A16DA1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Loyalty</a:t>
          </a:r>
          <a:endParaRPr lang="en-US" sz="3700" kern="1200" dirty="0"/>
        </a:p>
      </dsp:txBody>
      <dsp:txXfrm>
        <a:off x="3119088" y="531800"/>
        <a:ext cx="1991423" cy="1222010"/>
      </dsp:txXfrm>
    </dsp:sp>
    <dsp:sp modelId="{D185E90D-9585-4EC6-8478-8999EEEC1240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Integrity</a:t>
          </a:r>
          <a:endParaRPr lang="en-US" sz="3700" kern="1200" dirty="0"/>
        </a:p>
      </dsp:txBody>
      <dsp:txXfrm>
        <a:off x="4567396" y="2455334"/>
        <a:ext cx="1629346" cy="1493567"/>
      </dsp:txXfrm>
    </dsp:sp>
    <dsp:sp modelId="{196A7592-7895-46D5-8791-95E579516761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Justice</a:t>
          </a:r>
          <a:endParaRPr lang="en-US" sz="37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08A31-373B-4B77-A93D-DADCA07A8620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B112-6F76-4F63-89F7-88477115D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5C50-8802-46EB-922A-ED8366C4AD2A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8E6B-3111-4909-AE69-C2183D6A7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7ED2-2B87-4FAB-B3E0-894328B69957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B6D81-3564-40BA-8ACB-B9D644827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915D5-ADEE-4883-A7E5-670EC446C213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FCC6-54A8-4A75-BA19-97F093698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7931-2B2F-4C67-B43D-5F0EEF90B0D4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E91CA-72D7-46F0-9E69-3503D22589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18838-59AB-4EBA-B3BB-B79369F20654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15F0F-9F48-43C8-8B2D-281D90CFE9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3140-E93A-4F96-800B-3E411E064EEB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89066-546C-44F6-AB1B-8579126508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AB7B-B9D0-4F55-97E9-0F413068B489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2DB2B-09EB-409F-980A-71A0831B3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27239-40B8-4A7B-B682-BA01D32EF076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7E1A-82D2-41BA-ABD9-73D4312C8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7A96-2CAF-404E-ADF8-EBF4DE223F3A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B8B85-5840-4D2A-8942-A5A8F4989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239D-15BE-490A-BDA8-96E2F3531A6B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16135-0596-40E3-9E40-E57B910E1E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74507-6EA6-4C67-9F41-CB9C15EA49AF}" type="datetimeFigureOut">
              <a:rPr lang="en-US"/>
              <a:pPr>
                <a:defRPr/>
              </a:pPr>
              <a:t>3/12/2010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6E96B-FDB5-4329-9BF2-49DE35D48D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LAWYER’S WEB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RELATIONSHIPS 1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Client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       LAWYER	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</a:t>
            </a:r>
          </a:p>
          <a:p>
            <a:pPr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05000" y="31242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191000" y="24384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3124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191000" y="38100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LAWYER’S WEB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RELATIONSHIPS 2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Courts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        LAWYER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NSBS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		</a:t>
            </a:r>
          </a:p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        		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191000" y="25146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1242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076700" y="40767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38400" y="3124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LAWYER’S WEB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RELATIONSHIPS 3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Courts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Business partners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          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Partners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associates, 							staff</a:t>
            </a: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       LAWYER	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NSBS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		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Client		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Third parties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81200" y="35052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191000" y="25146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86400" y="35052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000500" y="43815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4600" y="2514600"/>
            <a:ext cx="13716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5486400" y="2514600"/>
            <a:ext cx="99060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438400" y="3886200"/>
            <a:ext cx="15240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5105400" y="3886200"/>
            <a:ext cx="16002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19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Molly Ross</dc:creator>
  <cp:lastModifiedBy>Jocelyn Downie</cp:lastModifiedBy>
  <cp:revision>35</cp:revision>
  <dcterms:created xsi:type="dcterms:W3CDTF">2010-02-15T14:31:23Z</dcterms:created>
  <dcterms:modified xsi:type="dcterms:W3CDTF">2010-03-12T15:51:00Z</dcterms:modified>
</cp:coreProperties>
</file>