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1" r:id="rId7"/>
    <p:sldId id="260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-16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49EF6-FC27-C64B-B460-F1C6A31613F6}" type="datetimeFigureOut">
              <a:rPr lang="en-US" smtClean="0"/>
              <a:t>7/12/12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A97F9-527D-D24E-8B71-A8689BE76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018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49EF6-FC27-C64B-B460-F1C6A31613F6}" type="datetimeFigureOut">
              <a:rPr lang="en-US" smtClean="0"/>
              <a:t>7/12/12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A97F9-527D-D24E-8B71-A8689BE76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489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49EF6-FC27-C64B-B460-F1C6A31613F6}" type="datetimeFigureOut">
              <a:rPr lang="en-US" smtClean="0"/>
              <a:t>7/12/12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A97F9-527D-D24E-8B71-A8689BE76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727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49EF6-FC27-C64B-B460-F1C6A31613F6}" type="datetimeFigureOut">
              <a:rPr lang="en-US" smtClean="0"/>
              <a:t>7/12/12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A97F9-527D-D24E-8B71-A8689BE76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72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49EF6-FC27-C64B-B460-F1C6A31613F6}" type="datetimeFigureOut">
              <a:rPr lang="en-US" smtClean="0"/>
              <a:t>7/12/12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A97F9-527D-D24E-8B71-A8689BE76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48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49EF6-FC27-C64B-B460-F1C6A31613F6}" type="datetimeFigureOut">
              <a:rPr lang="en-US" smtClean="0"/>
              <a:t>7/12/12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A97F9-527D-D24E-8B71-A8689BE76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01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49EF6-FC27-C64B-B460-F1C6A31613F6}" type="datetimeFigureOut">
              <a:rPr lang="en-US" smtClean="0"/>
              <a:t>7/12/12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A97F9-527D-D24E-8B71-A8689BE76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398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49EF6-FC27-C64B-B460-F1C6A31613F6}" type="datetimeFigureOut">
              <a:rPr lang="en-US" smtClean="0"/>
              <a:t>7/12/12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A97F9-527D-D24E-8B71-A8689BE76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80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49EF6-FC27-C64B-B460-F1C6A31613F6}" type="datetimeFigureOut">
              <a:rPr lang="en-US" smtClean="0"/>
              <a:t>7/12/12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A97F9-527D-D24E-8B71-A8689BE76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391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49EF6-FC27-C64B-B460-F1C6A31613F6}" type="datetimeFigureOut">
              <a:rPr lang="en-US" smtClean="0"/>
              <a:t>7/12/12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A97F9-527D-D24E-8B71-A8689BE76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122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49EF6-FC27-C64B-B460-F1C6A31613F6}" type="datetimeFigureOut">
              <a:rPr lang="en-US" smtClean="0"/>
              <a:t>7/12/12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A97F9-527D-D24E-8B71-A8689BE76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779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49EF6-FC27-C64B-B460-F1C6A31613F6}" type="datetimeFigureOut">
              <a:rPr lang="en-US" smtClean="0"/>
              <a:t>7/12/12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A97F9-527D-D24E-8B71-A8689BE76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564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Teaching Integrity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Kimberly Kirkland</a:t>
            </a:r>
          </a:p>
          <a:p>
            <a:r>
              <a:rPr lang="en-US" dirty="0" smtClean="0"/>
              <a:t>University of New Hampshire School of Law</a:t>
            </a:r>
          </a:p>
          <a:p>
            <a:r>
              <a:rPr lang="en-US" dirty="0" smtClean="0"/>
              <a:t>USA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70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Working definition of a moral or ethical issue: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need to ask ourselves if a moral/ethical issue is present in circumstances where pursuit of our self interest risks harm to </a:t>
            </a:r>
            <a:r>
              <a:rPr lang="en-US" dirty="0" smtClean="0"/>
              <a:t>others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410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Wrestling with self interest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What would it look like to make wrestling with self interest a topic for the legal ethics course?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830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Did she do the right thing, when she decided to treat?  </a:t>
            </a:r>
          </a:p>
        </p:txBody>
      </p:sp>
    </p:spTree>
    <p:extLst>
      <p:ext uri="{BB962C8B-B14F-4D97-AF65-F5344CB8AC3E}">
        <p14:creationId xmlns:p14="http://schemas.microsoft.com/office/powerpoint/2010/main" val="1683219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would it mean to approach this decision with integrity?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/>
              <a:t>This raises the larger question: what does it mean to act with integrity?)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081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definition of integrity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integrity requires:</a:t>
            </a:r>
          </a:p>
          <a:p>
            <a:r>
              <a:rPr lang="en-US" dirty="0" smtClean="0"/>
              <a:t> that we be honest with ourselves about our self interest, </a:t>
            </a:r>
          </a:p>
          <a:p>
            <a:r>
              <a:rPr lang="en-US" dirty="0" smtClean="0"/>
              <a:t>that we honestly assess the risk of harm to others, and </a:t>
            </a:r>
          </a:p>
          <a:p>
            <a:r>
              <a:rPr lang="en-US" dirty="0"/>
              <a:t>t</a:t>
            </a:r>
            <a:r>
              <a:rPr lang="en-US" dirty="0" smtClean="0"/>
              <a:t>hat, </a:t>
            </a:r>
            <a:r>
              <a:rPr lang="en-US" dirty="0" smtClean="0"/>
              <a:t>in light of this honest assessment,</a:t>
            </a:r>
            <a:r>
              <a:rPr lang="en-US" dirty="0" smtClean="0"/>
              <a:t> we choose a course of action consistent with our values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332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techniques could she have used at the time she made this decision to insure she was acting with integrity?</a:t>
            </a:r>
            <a:r>
              <a:rPr lang="en-US" dirty="0" smtClean="0">
                <a:effectLst/>
              </a:rPr>
              <a:t> </a:t>
            </a:r>
          </a:p>
          <a:p>
            <a:pPr lvl="1"/>
            <a:r>
              <a:rPr lang="en-US" dirty="0" smtClean="0">
                <a:effectLst/>
              </a:rPr>
              <a:t>For example, how could she have helped herself honestly assess her self interest and the role it was playing in her decision?</a:t>
            </a:r>
          </a:p>
          <a:p>
            <a:pPr lvl="1"/>
            <a:r>
              <a:rPr lang="en-US" dirty="0" smtClean="0"/>
              <a:t>How might she determine what course of action is consistent with her values?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222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Impediments to acting with integrity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tendency to engage in intuitive decision-making (that is, making decisions without conscious deliberation)</a:t>
            </a:r>
          </a:p>
          <a:p>
            <a:r>
              <a:rPr lang="en-US" dirty="0" smtClean="0"/>
              <a:t>Our self serving cognitive biases:</a:t>
            </a:r>
          </a:p>
          <a:p>
            <a:pPr lvl="1"/>
            <a:r>
              <a:rPr lang="en-US" dirty="0" smtClean="0"/>
              <a:t>Rationalization</a:t>
            </a:r>
          </a:p>
          <a:p>
            <a:pPr lvl="1"/>
            <a:r>
              <a:rPr lang="en-US" dirty="0" smtClean="0"/>
              <a:t>Self-deception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4034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Types of decisions I try to address through stories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Situations where decision brings two of our values into conflict</a:t>
            </a:r>
          </a:p>
          <a:p>
            <a:r>
              <a:rPr lang="en-US" dirty="0" smtClean="0"/>
              <a:t>Situations where we are at least peripherally aware there is an ethical issue, but engage in rationalization</a:t>
            </a:r>
          </a:p>
          <a:p>
            <a:r>
              <a:rPr lang="en-US" dirty="0" smtClean="0"/>
              <a:t>Situations where the ethical dimensions of the decision have faded (we are engaging in self deception)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23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311</Words>
  <Application>Microsoft Macintosh PowerPoint</Application>
  <PresentationFormat>On-screen Show (4:3)</PresentationFormat>
  <Paragraphs>31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Teaching Integrity</vt:lpstr>
      <vt:lpstr>Working definition of a moral or ethical issue:</vt:lpstr>
      <vt:lpstr>Wrestling with self interest </vt:lpstr>
      <vt:lpstr>*</vt:lpstr>
      <vt:lpstr>*</vt:lpstr>
      <vt:lpstr>Working definition of integrity</vt:lpstr>
      <vt:lpstr>*</vt:lpstr>
      <vt:lpstr>Impediments to acting with integrity </vt:lpstr>
      <vt:lpstr>Types of decisions I try to address through stories </vt:lpstr>
    </vt:vector>
  </TitlesOfParts>
  <Company>Franklin Pierce Law Center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 Integrity</dc:title>
  <dc:creator>Kimberly Kirkland</dc:creator>
  <cp:lastModifiedBy>Kimberly Kirkland</cp:lastModifiedBy>
  <cp:revision>4</cp:revision>
  <dcterms:created xsi:type="dcterms:W3CDTF">2012-07-12T13:31:47Z</dcterms:created>
  <dcterms:modified xsi:type="dcterms:W3CDTF">2012-07-12T14:06:32Z</dcterms:modified>
</cp:coreProperties>
</file>