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3350"/>
    <a:srgbClr val="8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>
        <p:scale>
          <a:sx n="76" d="100"/>
          <a:sy n="76" d="100"/>
        </p:scale>
        <p:origin x="-185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FF3F46-1551-411B-A863-F0BD7C23CEB3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68C3BD-3229-4D7A-AB1D-1F0B0A9FE31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8749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</a:defRPr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fld id="{24FCAF27-283A-41AE-8953-80B37B0BCAA1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8" charset="0"/>
              </a:defRPr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</a:defRPr>
            </a:lvl1pPr>
          </a:lstStyle>
          <a:p>
            <a:fld id="{E06F691B-8EE5-419E-9021-17A58888C17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322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07D2A799-E09D-45A1-B2B0-C46DE81EAB89}" type="slidenum">
              <a:rPr lang="es-ES" sz="1200">
                <a:latin typeface="Calibri" pitchFamily="-108" charset="0"/>
              </a:rPr>
              <a:pPr eaLnBrk="1" hangingPunct="1"/>
              <a:t>1</a:t>
            </a:fld>
            <a:endParaRPr lang="es-ES" sz="1200"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18436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CEE87F40-A14B-4869-85D3-6958F9AE9619}" type="slidenum">
              <a:rPr lang="es-ES" sz="1200">
                <a:latin typeface="Calibri" pitchFamily="-108" charset="0"/>
              </a:rPr>
              <a:pPr algn="r" eaLnBrk="1" hangingPunct="1"/>
              <a:t>2</a:t>
            </a:fld>
            <a:endParaRPr lang="es-ES" sz="1200"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latin typeface="Calibri" pitchFamily="-108" charset="0"/>
              </a:rPr>
              <a:pPr algn="r" eaLnBrk="1" hangingPunct="1"/>
              <a:t>3</a:t>
            </a:fld>
            <a:endParaRPr lang="es-ES" sz="1200"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4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5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6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2048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 eaLnBrk="1" hangingPunct="1"/>
            <a:fld id="{95F3CF39-9BE0-4FD8-AC27-0CDB1F90DD97}" type="slidenum">
              <a:rPr lang="es-ES" sz="1200">
                <a:solidFill>
                  <a:prstClr val="black"/>
                </a:solidFill>
                <a:latin typeface="Calibri" pitchFamily="-108" charset="0"/>
              </a:rPr>
              <a:pPr algn="r" eaLnBrk="1" hangingPunct="1"/>
              <a:t>7</a:t>
            </a:fld>
            <a:endParaRPr lang="es-ES" sz="1200">
              <a:solidFill>
                <a:prstClr val="black"/>
              </a:solidFill>
              <a:latin typeface="Calibri" pitchFamily="-10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48508E-628E-4425-B20D-F9A5CA63FE45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5A334-1EFB-4E37-ABA8-EFDF0A0CFCB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81926A-25CF-459E-BAD6-CAC117E812CB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55BD5-A3EB-40DE-99B8-1AEBE15DED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10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457719-93C8-4060-AB78-B672622C4E46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04180-8E48-469C-A1A4-1E3EBDE4DCC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029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81C5A-D476-47D8-9344-C04EBC83FAAD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4157C-5FC8-40B1-82BF-075F3A3FC8D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41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08A474-7E66-4185-BD67-39EE1F470169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F1F3A-129F-43BE-A0CA-6618AE5879A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68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455076-8929-4C4B-9696-2DA87FE24EA0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F0092-3F12-4C9C-B01A-E3471F7AB73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37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ACDBCE-5698-4D72-A30E-AAECFDE1F3E6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D9006-ED8D-4E75-8601-E886FB0D200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06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E75114-E595-4901-9555-D03DD0D18CD5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0CE8D-9E7B-4376-A509-BFE4EC6F063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036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E91B7B-9D79-4A36-BDDC-9C7A13501D8E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120E2-985E-4AE1-86A7-B62F6484654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59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C94772-1F4A-4A0C-8D2D-E14623384BF4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3CE9E-6A8E-4965-A22F-58C417A1177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26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B77E1-F8B9-4DAD-B12B-691ACC9C2CD3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CFFCA-4F4B-4CA2-A036-75ABF3793CF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39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fld id="{0CF37777-3EC8-4687-AAA2-C1A68DECD90F}" type="datetime1">
              <a:rPr lang="es-ES"/>
              <a:pPr/>
              <a:t>10/07/2012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8" charset="0"/>
              </a:defRPr>
            </a:lvl1pPr>
          </a:lstStyle>
          <a:p>
            <a:fld id="{8F0562EF-33FD-4DC5-B8B3-652DF8676E32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1187624" y="2453693"/>
            <a:ext cx="6911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 eaLnBrk="1" hangingPunct="1"/>
            <a:r>
              <a:rPr lang="en-US" sz="3600" dirty="0" smtClean="0"/>
              <a:t>Interdisciplinary Ethics Teaching</a:t>
            </a:r>
            <a:endParaRPr lang="en-US" sz="3600" dirty="0" smtClean="0"/>
          </a:p>
          <a:p>
            <a:pPr algn="ctr" eaLnBrk="1" hangingPunct="1"/>
            <a:endParaRPr lang="en-US" sz="3600" dirty="0"/>
          </a:p>
        </p:txBody>
      </p:sp>
      <p:sp>
        <p:nvSpPr>
          <p:cNvPr id="2" name="1 CuadroTexto"/>
          <p:cNvSpPr txBox="1"/>
          <p:nvPr/>
        </p:nvSpPr>
        <p:spPr>
          <a:xfrm>
            <a:off x="3779912" y="4762017"/>
            <a:ext cx="1527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Juan P. Beca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107504" y="6097164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 smtClean="0"/>
              <a:t>Juan P. Beca</a:t>
            </a:r>
            <a:endParaRPr lang="es-ES" sz="1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a mandatory course?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 about student’s ethical education was addressed without a specific mandatory course</a:t>
            </a:r>
          </a:p>
          <a:p>
            <a:r>
              <a:rPr lang="en-US" dirty="0" smtClean="0"/>
              <a:t>Mandatory course introduced for all careers in the University – depends on the Theological Studies Institute</a:t>
            </a:r>
          </a:p>
          <a:p>
            <a:r>
              <a:rPr lang="en-US" dirty="0" smtClean="0"/>
              <a:t>“Professional Ethics”, not theology or philosophy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 smtClean="0"/>
              <a:t>Juan P. Beca</a:t>
            </a:r>
            <a:endParaRPr lang="es-ES" sz="1800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US"/>
          </a:p>
          <a:p>
            <a:pPr marL="0" indent="0">
              <a:buFont typeface="Arial" charset="0"/>
              <a:buNone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Interdisciplinary task force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Discussions of ethical issues</a:t>
            </a:r>
          </a:p>
          <a:p>
            <a:r>
              <a:rPr lang="en-US" dirty="0" smtClean="0"/>
              <a:t>Learning together</a:t>
            </a:r>
          </a:p>
          <a:p>
            <a:r>
              <a:rPr lang="en-US" dirty="0" smtClean="0"/>
              <a:t>Planning and assessing courses (competencies)</a:t>
            </a:r>
          </a:p>
          <a:p>
            <a:r>
              <a:rPr lang="en-US" dirty="0" smtClean="0"/>
              <a:t>Invite each other to our classes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Font typeface="Arial" charset="0"/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the course with a theologian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Lawyer provides link with professional reality</a:t>
            </a:r>
          </a:p>
          <a:p>
            <a:r>
              <a:rPr lang="en-US" dirty="0" smtClean="0"/>
              <a:t>Leads the discussion of professional issues</a:t>
            </a:r>
          </a:p>
          <a:p>
            <a:r>
              <a:rPr lang="en-US" dirty="0" smtClean="0"/>
              <a:t>Links with other subjects students should know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Theologian knows ethical theory (moral philosophy)</a:t>
            </a:r>
          </a:p>
          <a:p>
            <a:r>
              <a:rPr lang="en-US" dirty="0" smtClean="0"/>
              <a:t>Gives “the view of the citizen”</a:t>
            </a:r>
          </a:p>
          <a:p>
            <a:r>
              <a:rPr lang="en-US" dirty="0" smtClean="0"/>
              <a:t>Catholic view AS AN INVITATION</a:t>
            </a:r>
          </a:p>
          <a:p>
            <a:r>
              <a:rPr lang="en-US" dirty="0" smtClean="0"/>
              <a:t>New teaching techniques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5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 has been a process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learned over the years</a:t>
            </a:r>
          </a:p>
          <a:p>
            <a:r>
              <a:rPr lang="en-US" dirty="0" smtClean="0"/>
              <a:t>Students and teachers reported the course was far from reality</a:t>
            </a:r>
          </a:p>
          <a:p>
            <a:r>
              <a:rPr lang="en-US" dirty="0" smtClean="0"/>
              <a:t>Last year they report the course helps the to view ethics as something not far from real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8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Prejudice of a religious view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Students don’t like teachers that are not from “their” profession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381000" y="608463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r>
              <a:rPr lang="es-CL" sz="1800" dirty="0">
                <a:solidFill>
                  <a:prstClr val="black"/>
                </a:solidFill>
              </a:rPr>
              <a:t>Juan P. Beca</a:t>
            </a:r>
            <a:endParaRPr lang="es-ES" sz="18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findings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SEE – JUDGE – ACT methodology</a:t>
            </a:r>
          </a:p>
          <a:p>
            <a:endParaRPr lang="en-US" smtClean="0"/>
          </a:p>
          <a:p>
            <a:r>
              <a:rPr lang="en-US" smtClean="0"/>
              <a:t>Need to do research, reflect on the experience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lantilla-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plantilla-a</Template>
  <TotalTime>438</TotalTime>
  <Words>223</Words>
  <Application>Microsoft Office PowerPoint</Application>
  <PresentationFormat>Presentación en pantalla (4:3)</PresentationFormat>
  <Paragraphs>44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plantilla-a</vt:lpstr>
      <vt:lpstr>Presentación de PowerPoint</vt:lpstr>
      <vt:lpstr>Why a mandatory course?</vt:lpstr>
      <vt:lpstr>Interdisciplinary task force</vt:lpstr>
      <vt:lpstr>Sharing the course with a theologian</vt:lpstr>
      <vt:lpstr>It has been a process</vt:lpstr>
      <vt:lpstr>Difficulties</vt:lpstr>
      <vt:lpstr>Relevant findings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Juan Pablo Beca</cp:lastModifiedBy>
  <cp:revision>14</cp:revision>
  <dcterms:created xsi:type="dcterms:W3CDTF">2012-06-11T20:35:05Z</dcterms:created>
  <dcterms:modified xsi:type="dcterms:W3CDTF">2012-07-11T03:35:05Z</dcterms:modified>
</cp:coreProperties>
</file>