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 id="2147483650" r:id="rId3"/>
  </p:sldMasterIdLst>
  <p:sldIdLst>
    <p:sldId id="257" r:id="rId4"/>
    <p:sldId id="258" r:id="rId5"/>
    <p:sldId id="259" r:id="rId6"/>
    <p:sldId id="260" r:id="rId7"/>
    <p:sldId id="262" r:id="rId8"/>
    <p:sldId id="263" r:id="rId9"/>
    <p:sldId id="264"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ＭＳ Ｐゴシック" pitchFamily="-8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8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8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8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84" charset="-128"/>
        <a:cs typeface="+mn-cs"/>
      </a:defRPr>
    </a:lvl5pPr>
    <a:lvl6pPr marL="2286000" algn="l" defTabSz="914400" rtl="0" eaLnBrk="1" latinLnBrk="0" hangingPunct="1">
      <a:defRPr kern="1200">
        <a:solidFill>
          <a:schemeClr val="tx1"/>
        </a:solidFill>
        <a:latin typeface="Arial" charset="0"/>
        <a:ea typeface="ＭＳ Ｐゴシック" pitchFamily="-84" charset="-128"/>
        <a:cs typeface="+mn-cs"/>
      </a:defRPr>
    </a:lvl6pPr>
    <a:lvl7pPr marL="2743200" algn="l" defTabSz="914400" rtl="0" eaLnBrk="1" latinLnBrk="0" hangingPunct="1">
      <a:defRPr kern="1200">
        <a:solidFill>
          <a:schemeClr val="tx1"/>
        </a:solidFill>
        <a:latin typeface="Arial" charset="0"/>
        <a:ea typeface="ＭＳ Ｐゴシック" pitchFamily="-84" charset="-128"/>
        <a:cs typeface="+mn-cs"/>
      </a:defRPr>
    </a:lvl7pPr>
    <a:lvl8pPr marL="3200400" algn="l" defTabSz="914400" rtl="0" eaLnBrk="1" latinLnBrk="0" hangingPunct="1">
      <a:defRPr kern="1200">
        <a:solidFill>
          <a:schemeClr val="tx1"/>
        </a:solidFill>
        <a:latin typeface="Arial" charset="0"/>
        <a:ea typeface="ＭＳ Ｐゴシック" pitchFamily="-84" charset="-128"/>
        <a:cs typeface="+mn-cs"/>
      </a:defRPr>
    </a:lvl8pPr>
    <a:lvl9pPr marL="3657600" algn="l" defTabSz="914400" rtl="0" eaLnBrk="1" latinLnBrk="0" hangingPunct="1">
      <a:defRPr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p:normalViewPr>
  <p:slideViewPr>
    <p:cSldViewPr>
      <p:cViewPr varScale="1">
        <p:scale>
          <a:sx n="59" d="100"/>
          <a:sy n="59" d="100"/>
        </p:scale>
        <p:origin x="-136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UOW Rigour Research Results white150"/>
          <p:cNvPicPr>
            <a:picLocks noChangeAspect="1" noChangeArrowheads="1"/>
          </p:cNvPicPr>
          <p:nvPr userDrawn="1"/>
        </p:nvPicPr>
        <p:blipFill>
          <a:blip r:embed="rId2"/>
          <a:srcRect/>
          <a:stretch>
            <a:fillRect/>
          </a:stretch>
        </p:blipFill>
        <p:spPr bwMode="auto">
          <a:xfrm>
            <a:off x="100013" y="142875"/>
            <a:ext cx="1312862" cy="854075"/>
          </a:xfrm>
          <a:prstGeom prst="rect">
            <a:avLst/>
          </a:prstGeom>
          <a:noFill/>
          <a:ln w="9525">
            <a:noFill/>
            <a:miter lim="800000"/>
            <a:headEnd/>
            <a:tailEnd/>
          </a:ln>
        </p:spPr>
      </p:pic>
      <p:sp>
        <p:nvSpPr>
          <p:cNvPr id="3074" name="Rectangle 2"/>
          <p:cNvSpPr>
            <a:spLocks noGrp="1" noChangeArrowheads="1"/>
          </p:cNvSpPr>
          <p:nvPr>
            <p:ph type="ctrTitle"/>
          </p:nvPr>
        </p:nvSpPr>
        <p:spPr>
          <a:xfrm>
            <a:off x="1690688" y="1474788"/>
            <a:ext cx="7197725" cy="1470025"/>
          </a:xfrm>
        </p:spPr>
        <p:txBody>
          <a:bodyPr/>
          <a:lstStyle>
            <a:lvl1pPr>
              <a:lnSpc>
                <a:spcPts val="5000"/>
              </a:lnSpc>
              <a:defRPr sz="48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692275" y="3068638"/>
            <a:ext cx="7197725" cy="3455987"/>
          </a:xfrm>
        </p:spPr>
        <p:txBody>
          <a:bodyPr/>
          <a:lstStyle>
            <a:lvl1pPr marL="0" indent="0">
              <a:buFont typeface="Arial" pitchFamily="-105" charset="0"/>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1363" y="1474788"/>
            <a:ext cx="1798637" cy="50498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90688" y="1474788"/>
            <a:ext cx="5248275" cy="5049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UOW Rigour Research Results white150"/>
          <p:cNvPicPr>
            <a:picLocks noChangeAspect="1" noChangeArrowheads="1"/>
          </p:cNvPicPr>
          <p:nvPr userDrawn="1"/>
        </p:nvPicPr>
        <p:blipFill>
          <a:blip r:embed="rId2"/>
          <a:srcRect/>
          <a:stretch>
            <a:fillRect/>
          </a:stretch>
        </p:blipFill>
        <p:spPr bwMode="auto">
          <a:xfrm>
            <a:off x="100013" y="142875"/>
            <a:ext cx="1312862" cy="854075"/>
          </a:xfrm>
          <a:prstGeom prst="rect">
            <a:avLst/>
          </a:prstGeom>
          <a:noFill/>
          <a:ln w="9525">
            <a:noFill/>
            <a:miter lim="800000"/>
            <a:headEnd/>
            <a:tailEnd/>
          </a:ln>
        </p:spPr>
      </p:pic>
      <p:sp>
        <p:nvSpPr>
          <p:cNvPr id="20482" name="Rectangle 2"/>
          <p:cNvSpPr>
            <a:spLocks noGrp="1" noChangeArrowheads="1"/>
          </p:cNvSpPr>
          <p:nvPr>
            <p:ph type="ctrTitle"/>
          </p:nvPr>
        </p:nvSpPr>
        <p:spPr>
          <a:xfrm>
            <a:off x="1690688" y="1474788"/>
            <a:ext cx="7197725" cy="1470025"/>
          </a:xfrm>
        </p:spPr>
        <p:txBody>
          <a:bodyPr/>
          <a:lstStyle>
            <a:lvl1pPr>
              <a:lnSpc>
                <a:spcPts val="5000"/>
              </a:lnSpc>
              <a:defRPr sz="4800"/>
            </a:lvl1pPr>
          </a:lstStyle>
          <a:p>
            <a:r>
              <a:rPr lang="en-US"/>
              <a:t>Click to edit Master title style</a:t>
            </a:r>
          </a:p>
        </p:txBody>
      </p:sp>
      <p:sp>
        <p:nvSpPr>
          <p:cNvPr id="20483" name="Rectangle 3"/>
          <p:cNvSpPr>
            <a:spLocks noGrp="1" noChangeArrowheads="1"/>
          </p:cNvSpPr>
          <p:nvPr>
            <p:ph type="subTitle" idx="1"/>
          </p:nvPr>
        </p:nvSpPr>
        <p:spPr>
          <a:xfrm>
            <a:off x="1692275" y="3068638"/>
            <a:ext cx="7197725" cy="3455987"/>
          </a:xfrm>
        </p:spPr>
        <p:txBody>
          <a:bodyPr/>
          <a:lstStyle>
            <a:lvl1pPr marL="0" indent="0">
              <a:buFont typeface="Arial" pitchFamily="-105" charset="0"/>
              <a:buNone/>
              <a:defRPr/>
            </a:lvl1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692275" y="2205038"/>
            <a:ext cx="3522663"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367338" y="2205038"/>
            <a:ext cx="3522662"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1363" y="1474788"/>
            <a:ext cx="1798637" cy="5049837"/>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690688" y="1474788"/>
            <a:ext cx="5248275" cy="504983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UOW Leading the Way white150"/>
          <p:cNvPicPr>
            <a:picLocks noChangeAspect="1" noChangeArrowheads="1"/>
          </p:cNvPicPr>
          <p:nvPr/>
        </p:nvPicPr>
        <p:blipFill>
          <a:blip r:embed="rId2"/>
          <a:srcRect/>
          <a:stretch>
            <a:fillRect/>
          </a:stretch>
        </p:blipFill>
        <p:spPr bwMode="auto">
          <a:xfrm>
            <a:off x="100013" y="142875"/>
            <a:ext cx="1312862" cy="668338"/>
          </a:xfrm>
          <a:prstGeom prst="rect">
            <a:avLst/>
          </a:prstGeom>
          <a:noFill/>
          <a:ln w="9525">
            <a:noFill/>
            <a:miter lim="800000"/>
            <a:headEnd/>
            <a:tailEnd/>
          </a:ln>
        </p:spPr>
      </p:pic>
      <p:pic>
        <p:nvPicPr>
          <p:cNvPr id="5" name="Picture 6" descr="UOW Rigour Research Results claret150"/>
          <p:cNvPicPr>
            <a:picLocks noChangeAspect="1" noChangeArrowheads="1"/>
          </p:cNvPicPr>
          <p:nvPr userDrawn="1"/>
        </p:nvPicPr>
        <p:blipFill>
          <a:blip r:embed="rId3"/>
          <a:srcRect/>
          <a:stretch>
            <a:fillRect/>
          </a:stretch>
        </p:blipFill>
        <p:spPr bwMode="auto">
          <a:xfrm>
            <a:off x="100013" y="142875"/>
            <a:ext cx="1312862" cy="854075"/>
          </a:xfrm>
          <a:prstGeom prst="rect">
            <a:avLst/>
          </a:prstGeom>
          <a:noFill/>
          <a:ln w="9525">
            <a:noFill/>
            <a:miter lim="800000"/>
            <a:headEnd/>
            <a:tailEnd/>
          </a:ln>
        </p:spPr>
      </p:pic>
      <p:sp>
        <p:nvSpPr>
          <p:cNvPr id="18434" name="Rectangle 2"/>
          <p:cNvSpPr>
            <a:spLocks noGrp="1" noChangeArrowheads="1"/>
          </p:cNvSpPr>
          <p:nvPr>
            <p:ph type="ctrTitle"/>
          </p:nvPr>
        </p:nvSpPr>
        <p:spPr>
          <a:xfrm>
            <a:off x="1690688" y="1474788"/>
            <a:ext cx="7197725" cy="1470025"/>
          </a:xfrm>
        </p:spPr>
        <p:txBody>
          <a:bodyPr/>
          <a:lstStyle>
            <a:lvl1pPr>
              <a:lnSpc>
                <a:spcPts val="5000"/>
              </a:lnSpc>
              <a:defRPr sz="4800"/>
            </a:lvl1pPr>
          </a:lstStyle>
          <a:p>
            <a:r>
              <a:rPr lang="en-US"/>
              <a:t>Click to edit Master title style</a:t>
            </a:r>
          </a:p>
        </p:txBody>
      </p:sp>
      <p:sp>
        <p:nvSpPr>
          <p:cNvPr id="18435" name="Rectangle 3"/>
          <p:cNvSpPr>
            <a:spLocks noGrp="1" noChangeArrowheads="1"/>
          </p:cNvSpPr>
          <p:nvPr>
            <p:ph type="subTitle" idx="1"/>
          </p:nvPr>
        </p:nvSpPr>
        <p:spPr>
          <a:xfrm>
            <a:off x="1692275" y="3068638"/>
            <a:ext cx="7197725" cy="3455987"/>
          </a:xfrm>
        </p:spPr>
        <p:txBody>
          <a:bodyPr/>
          <a:lstStyle>
            <a:lvl1pPr marL="0" indent="0">
              <a:buFont typeface="Arial" pitchFamily="-105" charset="0"/>
              <a:buNone/>
              <a:defRPr/>
            </a:lvl1pPr>
          </a:lstStyle>
          <a:p>
            <a:r>
              <a:rPr lang="en-US"/>
              <a:t>Click to edit Master subtitle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692275" y="2205038"/>
            <a:ext cx="3522663"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367338" y="2205038"/>
            <a:ext cx="3522662"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1363" y="1474788"/>
            <a:ext cx="1798637" cy="5049837"/>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690688" y="1474788"/>
            <a:ext cx="5248275" cy="504983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92275" y="2205038"/>
            <a:ext cx="3522663"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7338" y="2205038"/>
            <a:ext cx="3522662" cy="4319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7D9AAA"/>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90688" y="1474788"/>
            <a:ext cx="7197725" cy="6588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1692275" y="2205038"/>
            <a:ext cx="7197725" cy="4319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8" name="Picture 4" descr="UOW_Law_TLJ logo_white150.png"/>
          <p:cNvPicPr>
            <a:picLocks noChangeAspect="1"/>
          </p:cNvPicPr>
          <p:nvPr/>
        </p:nvPicPr>
        <p:blipFill>
          <a:blip r:embed="rId13"/>
          <a:srcRect/>
          <a:stretch>
            <a:fillRect/>
          </a:stretch>
        </p:blipFill>
        <p:spPr bwMode="auto">
          <a:xfrm>
            <a:off x="100013" y="144463"/>
            <a:ext cx="1314450" cy="836612"/>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89" r:id="rId1"/>
    <p:sldLayoutId id="2147483768" r:id="rId2"/>
    <p:sldLayoutId id="2147483767" r:id="rId3"/>
    <p:sldLayoutId id="2147483766" r:id="rId4"/>
    <p:sldLayoutId id="2147483765" r:id="rId5"/>
    <p:sldLayoutId id="2147483764" r:id="rId6"/>
    <p:sldLayoutId id="2147483763" r:id="rId7"/>
    <p:sldLayoutId id="2147483762" r:id="rId8"/>
    <p:sldLayoutId id="2147483761" r:id="rId9"/>
    <p:sldLayoutId id="2147483760" r:id="rId10"/>
    <p:sldLayoutId id="2147483759" r:id="rId11"/>
  </p:sldLayoutIdLst>
  <p:txStyles>
    <p:titleStyle>
      <a:lvl1pPr algn="l" rtl="0" eaLnBrk="1" fontAlgn="base" hangingPunct="1">
        <a:lnSpc>
          <a:spcPts val="2600"/>
        </a:lnSpc>
        <a:spcBef>
          <a:spcPct val="0"/>
        </a:spcBef>
        <a:spcAft>
          <a:spcPct val="0"/>
        </a:spcAft>
        <a:defRPr sz="2400" b="1">
          <a:solidFill>
            <a:schemeClr val="tx1"/>
          </a:solidFill>
          <a:latin typeface="+mj-lt"/>
          <a:ea typeface="ＭＳ Ｐゴシック" pitchFamily="-105" charset="-128"/>
          <a:cs typeface="ＭＳ Ｐゴシック" pitchFamily="-105" charset="-128"/>
        </a:defRPr>
      </a:lvl1pPr>
      <a:lvl2pPr algn="l" rtl="0" eaLnBrk="1" fontAlgn="base" hangingPunct="1">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2pPr>
      <a:lvl3pPr algn="l" rtl="0" eaLnBrk="1" fontAlgn="base" hangingPunct="1">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3pPr>
      <a:lvl4pPr algn="l" rtl="0" eaLnBrk="1" fontAlgn="base" hangingPunct="1">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4pPr>
      <a:lvl5pPr algn="l" rtl="0" eaLnBrk="1" fontAlgn="base" hangingPunct="1">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5pPr>
      <a:lvl6pPr marL="457200" algn="l" rtl="0" eaLnBrk="1" fontAlgn="base" hangingPunct="1">
        <a:lnSpc>
          <a:spcPts val="2600"/>
        </a:lnSpc>
        <a:spcBef>
          <a:spcPct val="0"/>
        </a:spcBef>
        <a:spcAft>
          <a:spcPct val="0"/>
        </a:spcAft>
        <a:defRPr sz="2400" b="1">
          <a:solidFill>
            <a:schemeClr val="tx1"/>
          </a:solidFill>
          <a:latin typeface="Arial" pitchFamily="-105" charset="0"/>
        </a:defRPr>
      </a:lvl6pPr>
      <a:lvl7pPr marL="914400" algn="l" rtl="0" eaLnBrk="1" fontAlgn="base" hangingPunct="1">
        <a:lnSpc>
          <a:spcPts val="2600"/>
        </a:lnSpc>
        <a:spcBef>
          <a:spcPct val="0"/>
        </a:spcBef>
        <a:spcAft>
          <a:spcPct val="0"/>
        </a:spcAft>
        <a:defRPr sz="2400" b="1">
          <a:solidFill>
            <a:schemeClr val="tx1"/>
          </a:solidFill>
          <a:latin typeface="Arial" pitchFamily="-105" charset="0"/>
        </a:defRPr>
      </a:lvl7pPr>
      <a:lvl8pPr marL="1371600" algn="l" rtl="0" eaLnBrk="1" fontAlgn="base" hangingPunct="1">
        <a:lnSpc>
          <a:spcPts val="2600"/>
        </a:lnSpc>
        <a:spcBef>
          <a:spcPct val="0"/>
        </a:spcBef>
        <a:spcAft>
          <a:spcPct val="0"/>
        </a:spcAft>
        <a:defRPr sz="2400" b="1">
          <a:solidFill>
            <a:schemeClr val="tx1"/>
          </a:solidFill>
          <a:latin typeface="Arial" pitchFamily="-105" charset="0"/>
        </a:defRPr>
      </a:lvl8pPr>
      <a:lvl9pPr marL="1828800" algn="l" rtl="0" eaLnBrk="1" fontAlgn="base" hangingPunct="1">
        <a:lnSpc>
          <a:spcPts val="2600"/>
        </a:lnSpc>
        <a:spcBef>
          <a:spcPct val="0"/>
        </a:spcBef>
        <a:spcAft>
          <a:spcPct val="0"/>
        </a:spcAft>
        <a:defRPr sz="2400" b="1">
          <a:solidFill>
            <a:schemeClr val="tx1"/>
          </a:solidFill>
          <a:latin typeface="Arial" pitchFamily="-105" charset="0"/>
        </a:defRPr>
      </a:lvl9pPr>
    </p:titleStyle>
    <p:bodyStyle>
      <a:lvl1pPr marL="342900" indent="-342900" algn="l" rtl="0" eaLnBrk="1" fontAlgn="base" hangingPunct="1">
        <a:lnSpc>
          <a:spcPts val="2900"/>
        </a:lnSpc>
        <a:spcBef>
          <a:spcPct val="20000"/>
        </a:spcBef>
        <a:spcAft>
          <a:spcPct val="0"/>
        </a:spcAft>
        <a:buFont typeface="Arial" charset="0"/>
        <a:buChar char="–"/>
        <a:defRPr sz="2400">
          <a:solidFill>
            <a:schemeClr val="tx1"/>
          </a:solidFill>
          <a:latin typeface="+mn-lt"/>
          <a:ea typeface="ＭＳ Ｐゴシック" pitchFamily="-105" charset="-128"/>
          <a:cs typeface="ＭＳ Ｐゴシック" pitchFamily="-105" charset="-128"/>
        </a:defRPr>
      </a:lvl1pPr>
      <a:lvl2pPr marL="742950" indent="-285750" algn="l" rtl="0" eaLnBrk="1" fontAlgn="base" hangingPunct="1">
        <a:lnSpc>
          <a:spcPts val="2900"/>
        </a:lnSpc>
        <a:spcBef>
          <a:spcPct val="20000"/>
        </a:spcBef>
        <a:spcAft>
          <a:spcPct val="0"/>
        </a:spcAft>
        <a:buChar char="–"/>
        <a:defRPr sz="2400">
          <a:solidFill>
            <a:schemeClr val="tx1"/>
          </a:solidFill>
          <a:latin typeface="+mn-lt"/>
          <a:ea typeface="ＭＳ Ｐゴシック" pitchFamily="-105" charset="-128"/>
        </a:defRPr>
      </a:lvl2pPr>
      <a:lvl3pPr marL="1143000" indent="-228600" algn="l" rtl="0" eaLnBrk="1" fontAlgn="base" hangingPunct="1">
        <a:lnSpc>
          <a:spcPts val="2900"/>
        </a:lnSpc>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tx2"/>
            </a:gs>
            <a:gs pos="100000">
              <a:srgbClr val="6A1A41"/>
            </a:gs>
          </a:gsLst>
          <a:lin ang="54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1690688" y="1474788"/>
            <a:ext cx="7197725" cy="6588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13315" name="Rectangle 3"/>
          <p:cNvSpPr>
            <a:spLocks noGrp="1" noChangeArrowheads="1"/>
          </p:cNvSpPr>
          <p:nvPr>
            <p:ph type="body" idx="1"/>
          </p:nvPr>
        </p:nvSpPr>
        <p:spPr bwMode="auto">
          <a:xfrm>
            <a:off x="1692275" y="2205038"/>
            <a:ext cx="7197725" cy="4319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3316" name="Picture 4" descr="UOW_Law_TLJ logo_white150.png"/>
          <p:cNvPicPr>
            <a:picLocks noChangeAspect="1"/>
          </p:cNvPicPr>
          <p:nvPr/>
        </p:nvPicPr>
        <p:blipFill>
          <a:blip r:embed="rId13"/>
          <a:srcRect/>
          <a:stretch>
            <a:fillRect/>
          </a:stretch>
        </p:blipFill>
        <p:spPr bwMode="auto">
          <a:xfrm>
            <a:off x="100013" y="144463"/>
            <a:ext cx="1314450" cy="836612"/>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90" r:id="rId1"/>
    <p:sldLayoutId id="2147483778" r:id="rId2"/>
    <p:sldLayoutId id="2147483777" r:id="rId3"/>
    <p:sldLayoutId id="2147483776" r:id="rId4"/>
    <p:sldLayoutId id="2147483775" r:id="rId5"/>
    <p:sldLayoutId id="2147483774" r:id="rId6"/>
    <p:sldLayoutId id="2147483773" r:id="rId7"/>
    <p:sldLayoutId id="2147483772" r:id="rId8"/>
    <p:sldLayoutId id="2147483771" r:id="rId9"/>
    <p:sldLayoutId id="2147483770" r:id="rId10"/>
    <p:sldLayoutId id="2147483769" r:id="rId11"/>
  </p:sldLayoutIdLst>
  <p:txStyles>
    <p:titleStyle>
      <a:lvl1pPr algn="l" rtl="0" eaLnBrk="0" fontAlgn="base" hangingPunct="0">
        <a:lnSpc>
          <a:spcPts val="2600"/>
        </a:lnSpc>
        <a:spcBef>
          <a:spcPct val="0"/>
        </a:spcBef>
        <a:spcAft>
          <a:spcPct val="0"/>
        </a:spcAft>
        <a:defRPr sz="2400" b="1">
          <a:solidFill>
            <a:schemeClr val="tx1"/>
          </a:solidFill>
          <a:latin typeface="+mj-lt"/>
          <a:ea typeface="ＭＳ Ｐゴシック" pitchFamily="-105" charset="-128"/>
          <a:cs typeface="ＭＳ Ｐゴシック" pitchFamily="-105" charset="-128"/>
        </a:defRPr>
      </a:lvl1pPr>
      <a:lvl2pPr algn="l" rtl="0" eaLnBrk="0" fontAlgn="base" hangingPunct="0">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2pPr>
      <a:lvl3pPr algn="l" rtl="0" eaLnBrk="0" fontAlgn="base" hangingPunct="0">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3pPr>
      <a:lvl4pPr algn="l" rtl="0" eaLnBrk="0" fontAlgn="base" hangingPunct="0">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4pPr>
      <a:lvl5pPr algn="l" rtl="0" eaLnBrk="0" fontAlgn="base" hangingPunct="0">
        <a:lnSpc>
          <a:spcPts val="2600"/>
        </a:lnSpc>
        <a:spcBef>
          <a:spcPct val="0"/>
        </a:spcBef>
        <a:spcAft>
          <a:spcPct val="0"/>
        </a:spcAft>
        <a:defRPr sz="2400" b="1">
          <a:solidFill>
            <a:schemeClr val="tx1"/>
          </a:solidFill>
          <a:latin typeface="Arial" pitchFamily="-105" charset="0"/>
          <a:ea typeface="ＭＳ Ｐゴシック" pitchFamily="-105" charset="-128"/>
          <a:cs typeface="ＭＳ Ｐゴシック" pitchFamily="-105" charset="-128"/>
        </a:defRPr>
      </a:lvl5pPr>
      <a:lvl6pPr marL="457200" algn="l" rtl="0" fontAlgn="base">
        <a:lnSpc>
          <a:spcPts val="2600"/>
        </a:lnSpc>
        <a:spcBef>
          <a:spcPct val="0"/>
        </a:spcBef>
        <a:spcAft>
          <a:spcPct val="0"/>
        </a:spcAft>
        <a:defRPr sz="2400" b="1">
          <a:solidFill>
            <a:schemeClr val="tx1"/>
          </a:solidFill>
          <a:latin typeface="Arial" pitchFamily="-105" charset="0"/>
        </a:defRPr>
      </a:lvl6pPr>
      <a:lvl7pPr marL="914400" algn="l" rtl="0" fontAlgn="base">
        <a:lnSpc>
          <a:spcPts val="2600"/>
        </a:lnSpc>
        <a:spcBef>
          <a:spcPct val="0"/>
        </a:spcBef>
        <a:spcAft>
          <a:spcPct val="0"/>
        </a:spcAft>
        <a:defRPr sz="2400" b="1">
          <a:solidFill>
            <a:schemeClr val="tx1"/>
          </a:solidFill>
          <a:latin typeface="Arial" pitchFamily="-105" charset="0"/>
        </a:defRPr>
      </a:lvl7pPr>
      <a:lvl8pPr marL="1371600" algn="l" rtl="0" fontAlgn="base">
        <a:lnSpc>
          <a:spcPts val="2600"/>
        </a:lnSpc>
        <a:spcBef>
          <a:spcPct val="0"/>
        </a:spcBef>
        <a:spcAft>
          <a:spcPct val="0"/>
        </a:spcAft>
        <a:defRPr sz="2400" b="1">
          <a:solidFill>
            <a:schemeClr val="tx1"/>
          </a:solidFill>
          <a:latin typeface="Arial" pitchFamily="-105" charset="0"/>
        </a:defRPr>
      </a:lvl8pPr>
      <a:lvl9pPr marL="1828800" algn="l" rtl="0" fontAlgn="base">
        <a:lnSpc>
          <a:spcPts val="2600"/>
        </a:lnSpc>
        <a:spcBef>
          <a:spcPct val="0"/>
        </a:spcBef>
        <a:spcAft>
          <a:spcPct val="0"/>
        </a:spcAft>
        <a:defRPr sz="2400" b="1">
          <a:solidFill>
            <a:schemeClr val="tx1"/>
          </a:solidFill>
          <a:latin typeface="Arial" pitchFamily="-105" charset="0"/>
        </a:defRPr>
      </a:lvl9pPr>
    </p:titleStyle>
    <p:bodyStyle>
      <a:lvl1pPr marL="342900" indent="-342900" algn="l" rtl="0" eaLnBrk="0" fontAlgn="base" hangingPunct="0">
        <a:lnSpc>
          <a:spcPts val="2900"/>
        </a:lnSpc>
        <a:spcBef>
          <a:spcPct val="20000"/>
        </a:spcBef>
        <a:spcAft>
          <a:spcPct val="0"/>
        </a:spcAft>
        <a:buFont typeface="Arial" charset="0"/>
        <a:buChar char="–"/>
        <a:defRPr sz="24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lnSpc>
          <a:spcPts val="2900"/>
        </a:lnSpc>
        <a:spcBef>
          <a:spcPct val="20000"/>
        </a:spcBef>
        <a:spcAft>
          <a:spcPct val="0"/>
        </a:spcAft>
        <a:buChar char="–"/>
        <a:defRPr sz="2400">
          <a:solidFill>
            <a:schemeClr val="tx1"/>
          </a:solidFill>
          <a:latin typeface="+mn-lt"/>
          <a:ea typeface="ＭＳ Ｐゴシック" pitchFamily="-105" charset="-128"/>
        </a:defRPr>
      </a:lvl2pPr>
      <a:lvl3pPr marL="1143000" indent="-228600" algn="l" rtl="0" eaLnBrk="0" fontAlgn="base" hangingPunct="0">
        <a:lnSpc>
          <a:spcPts val="2900"/>
        </a:lnSpc>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1690688" y="1474788"/>
            <a:ext cx="7197725" cy="6588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25603" name="Rectangle 3"/>
          <p:cNvSpPr>
            <a:spLocks noGrp="1" noChangeArrowheads="1"/>
          </p:cNvSpPr>
          <p:nvPr>
            <p:ph type="body" idx="1"/>
          </p:nvPr>
        </p:nvSpPr>
        <p:spPr bwMode="auto">
          <a:xfrm>
            <a:off x="1692275" y="2205038"/>
            <a:ext cx="7197725" cy="4319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5604" name="Picture 4" descr="UOW Leading the Way white150"/>
          <p:cNvPicPr>
            <a:picLocks noChangeAspect="1" noChangeArrowheads="1"/>
          </p:cNvPicPr>
          <p:nvPr/>
        </p:nvPicPr>
        <p:blipFill>
          <a:blip r:embed="rId13"/>
          <a:srcRect/>
          <a:stretch>
            <a:fillRect/>
          </a:stretch>
        </p:blipFill>
        <p:spPr bwMode="auto">
          <a:xfrm>
            <a:off x="100013" y="142875"/>
            <a:ext cx="1312862" cy="668338"/>
          </a:xfrm>
          <a:prstGeom prst="rect">
            <a:avLst/>
          </a:prstGeom>
          <a:noFill/>
          <a:ln w="9525">
            <a:noFill/>
            <a:miter lim="800000"/>
            <a:headEnd/>
            <a:tailEnd/>
          </a:ln>
        </p:spPr>
      </p:pic>
      <p:pic>
        <p:nvPicPr>
          <p:cNvPr id="25605" name="Picture 5" descr="UOW_Law_TLJ logo_claret150.png"/>
          <p:cNvPicPr>
            <a:picLocks noChangeAspect="1"/>
          </p:cNvPicPr>
          <p:nvPr/>
        </p:nvPicPr>
        <p:blipFill>
          <a:blip r:embed="rId14"/>
          <a:srcRect/>
          <a:stretch>
            <a:fillRect/>
          </a:stretch>
        </p:blipFill>
        <p:spPr bwMode="auto">
          <a:xfrm>
            <a:off x="100013" y="144463"/>
            <a:ext cx="1314450" cy="835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1" r:id="rId1"/>
    <p:sldLayoutId id="2147483788" r:id="rId2"/>
    <p:sldLayoutId id="2147483787" r:id="rId3"/>
    <p:sldLayoutId id="2147483786" r:id="rId4"/>
    <p:sldLayoutId id="2147483785" r:id="rId5"/>
    <p:sldLayoutId id="2147483784" r:id="rId6"/>
    <p:sldLayoutId id="2147483783" r:id="rId7"/>
    <p:sldLayoutId id="2147483782" r:id="rId8"/>
    <p:sldLayoutId id="2147483781" r:id="rId9"/>
    <p:sldLayoutId id="2147483780" r:id="rId10"/>
    <p:sldLayoutId id="2147483779" r:id="rId11"/>
  </p:sldLayoutIdLst>
  <p:txStyles>
    <p:titleStyle>
      <a:lvl1pPr algn="l" rtl="0" eaLnBrk="0" fontAlgn="base" hangingPunct="0">
        <a:lnSpc>
          <a:spcPts val="2600"/>
        </a:lnSpc>
        <a:spcBef>
          <a:spcPct val="0"/>
        </a:spcBef>
        <a:spcAft>
          <a:spcPct val="0"/>
        </a:spcAft>
        <a:defRPr sz="2400" b="1">
          <a:solidFill>
            <a:srgbClr val="6A1A41"/>
          </a:solidFill>
          <a:latin typeface="+mj-lt"/>
          <a:ea typeface="ＭＳ Ｐゴシック" pitchFamily="-105" charset="-128"/>
          <a:cs typeface="ＭＳ Ｐゴシック" pitchFamily="-105" charset="-128"/>
        </a:defRPr>
      </a:lvl1pPr>
      <a:lvl2pPr algn="l" rtl="0" eaLnBrk="0" fontAlgn="base" hangingPunct="0">
        <a:lnSpc>
          <a:spcPts val="2600"/>
        </a:lnSpc>
        <a:spcBef>
          <a:spcPct val="0"/>
        </a:spcBef>
        <a:spcAft>
          <a:spcPct val="0"/>
        </a:spcAft>
        <a:defRPr sz="2400" b="1">
          <a:solidFill>
            <a:srgbClr val="6A1A41"/>
          </a:solidFill>
          <a:latin typeface="Arial" pitchFamily="-105" charset="0"/>
          <a:ea typeface="ＭＳ Ｐゴシック" pitchFamily="-105" charset="-128"/>
          <a:cs typeface="ＭＳ Ｐゴシック" pitchFamily="-105" charset="-128"/>
        </a:defRPr>
      </a:lvl2pPr>
      <a:lvl3pPr algn="l" rtl="0" eaLnBrk="0" fontAlgn="base" hangingPunct="0">
        <a:lnSpc>
          <a:spcPts val="2600"/>
        </a:lnSpc>
        <a:spcBef>
          <a:spcPct val="0"/>
        </a:spcBef>
        <a:spcAft>
          <a:spcPct val="0"/>
        </a:spcAft>
        <a:defRPr sz="2400" b="1">
          <a:solidFill>
            <a:srgbClr val="6A1A41"/>
          </a:solidFill>
          <a:latin typeface="Arial" pitchFamily="-105" charset="0"/>
          <a:ea typeface="ＭＳ Ｐゴシック" pitchFamily="-105" charset="-128"/>
          <a:cs typeface="ＭＳ Ｐゴシック" pitchFamily="-105" charset="-128"/>
        </a:defRPr>
      </a:lvl3pPr>
      <a:lvl4pPr algn="l" rtl="0" eaLnBrk="0" fontAlgn="base" hangingPunct="0">
        <a:lnSpc>
          <a:spcPts val="2600"/>
        </a:lnSpc>
        <a:spcBef>
          <a:spcPct val="0"/>
        </a:spcBef>
        <a:spcAft>
          <a:spcPct val="0"/>
        </a:spcAft>
        <a:defRPr sz="2400" b="1">
          <a:solidFill>
            <a:srgbClr val="6A1A41"/>
          </a:solidFill>
          <a:latin typeface="Arial" pitchFamily="-105" charset="0"/>
          <a:ea typeface="ＭＳ Ｐゴシック" pitchFamily="-105" charset="-128"/>
          <a:cs typeface="ＭＳ Ｐゴシック" pitchFamily="-105" charset="-128"/>
        </a:defRPr>
      </a:lvl4pPr>
      <a:lvl5pPr algn="l" rtl="0" eaLnBrk="0" fontAlgn="base" hangingPunct="0">
        <a:lnSpc>
          <a:spcPts val="2600"/>
        </a:lnSpc>
        <a:spcBef>
          <a:spcPct val="0"/>
        </a:spcBef>
        <a:spcAft>
          <a:spcPct val="0"/>
        </a:spcAft>
        <a:defRPr sz="2400" b="1">
          <a:solidFill>
            <a:srgbClr val="6A1A41"/>
          </a:solidFill>
          <a:latin typeface="Arial" pitchFamily="-105" charset="0"/>
          <a:ea typeface="ＭＳ Ｐゴシック" pitchFamily="-105" charset="-128"/>
          <a:cs typeface="ＭＳ Ｐゴシック" pitchFamily="-105" charset="-128"/>
        </a:defRPr>
      </a:lvl5pPr>
      <a:lvl6pPr marL="457200" algn="l" rtl="0" fontAlgn="base">
        <a:lnSpc>
          <a:spcPts val="2600"/>
        </a:lnSpc>
        <a:spcBef>
          <a:spcPct val="0"/>
        </a:spcBef>
        <a:spcAft>
          <a:spcPct val="0"/>
        </a:spcAft>
        <a:defRPr sz="2400" b="1">
          <a:solidFill>
            <a:srgbClr val="6A1A41"/>
          </a:solidFill>
          <a:latin typeface="Arial" pitchFamily="-105" charset="0"/>
        </a:defRPr>
      </a:lvl6pPr>
      <a:lvl7pPr marL="914400" algn="l" rtl="0" fontAlgn="base">
        <a:lnSpc>
          <a:spcPts val="2600"/>
        </a:lnSpc>
        <a:spcBef>
          <a:spcPct val="0"/>
        </a:spcBef>
        <a:spcAft>
          <a:spcPct val="0"/>
        </a:spcAft>
        <a:defRPr sz="2400" b="1">
          <a:solidFill>
            <a:srgbClr val="6A1A41"/>
          </a:solidFill>
          <a:latin typeface="Arial" pitchFamily="-105" charset="0"/>
        </a:defRPr>
      </a:lvl7pPr>
      <a:lvl8pPr marL="1371600" algn="l" rtl="0" fontAlgn="base">
        <a:lnSpc>
          <a:spcPts val="2600"/>
        </a:lnSpc>
        <a:spcBef>
          <a:spcPct val="0"/>
        </a:spcBef>
        <a:spcAft>
          <a:spcPct val="0"/>
        </a:spcAft>
        <a:defRPr sz="2400" b="1">
          <a:solidFill>
            <a:srgbClr val="6A1A41"/>
          </a:solidFill>
          <a:latin typeface="Arial" pitchFamily="-105" charset="0"/>
        </a:defRPr>
      </a:lvl8pPr>
      <a:lvl9pPr marL="1828800" algn="l" rtl="0" fontAlgn="base">
        <a:lnSpc>
          <a:spcPts val="2600"/>
        </a:lnSpc>
        <a:spcBef>
          <a:spcPct val="0"/>
        </a:spcBef>
        <a:spcAft>
          <a:spcPct val="0"/>
        </a:spcAft>
        <a:defRPr sz="2400" b="1">
          <a:solidFill>
            <a:srgbClr val="6A1A41"/>
          </a:solidFill>
          <a:latin typeface="Arial" pitchFamily="-105" charset="0"/>
        </a:defRPr>
      </a:lvl9pPr>
    </p:titleStyle>
    <p:bodyStyle>
      <a:lvl1pPr marL="342900" indent="-342900" algn="l" rtl="0" eaLnBrk="0" fontAlgn="base" hangingPunct="0">
        <a:lnSpc>
          <a:spcPts val="2900"/>
        </a:lnSpc>
        <a:spcBef>
          <a:spcPct val="20000"/>
        </a:spcBef>
        <a:spcAft>
          <a:spcPct val="0"/>
        </a:spcAft>
        <a:buFont typeface="Arial" charset="0"/>
        <a:buChar char="–"/>
        <a:defRPr sz="2400">
          <a:solidFill>
            <a:srgbClr val="7D9AAA"/>
          </a:solidFill>
          <a:latin typeface="+mn-lt"/>
          <a:ea typeface="ＭＳ Ｐゴシック" pitchFamily="-105" charset="-128"/>
          <a:cs typeface="ＭＳ Ｐゴシック" pitchFamily="-105" charset="-128"/>
        </a:defRPr>
      </a:lvl1pPr>
      <a:lvl2pPr marL="742950" indent="-285750" algn="l" rtl="0" eaLnBrk="0" fontAlgn="base" hangingPunct="0">
        <a:lnSpc>
          <a:spcPts val="2900"/>
        </a:lnSpc>
        <a:spcBef>
          <a:spcPct val="20000"/>
        </a:spcBef>
        <a:spcAft>
          <a:spcPct val="0"/>
        </a:spcAft>
        <a:buChar char="–"/>
        <a:defRPr sz="2400">
          <a:solidFill>
            <a:srgbClr val="7D9AAA"/>
          </a:solidFill>
          <a:latin typeface="+mn-lt"/>
          <a:ea typeface="ＭＳ Ｐゴシック" pitchFamily="-105" charset="-128"/>
        </a:defRPr>
      </a:lvl2pPr>
      <a:lvl3pPr marL="1143000" indent="-228600" algn="l" rtl="0" eaLnBrk="0" fontAlgn="base" hangingPunct="0">
        <a:lnSpc>
          <a:spcPts val="2900"/>
        </a:lnSpc>
        <a:spcBef>
          <a:spcPct val="20000"/>
        </a:spcBef>
        <a:spcAft>
          <a:spcPct val="0"/>
        </a:spcAft>
        <a:buChar char="•"/>
        <a:defRPr sz="2400">
          <a:solidFill>
            <a:srgbClr val="7D9AAA"/>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rgbClr val="7D9AAA"/>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rgbClr val="7D9AAA"/>
          </a:solidFill>
          <a:latin typeface="+mn-lt"/>
          <a:ea typeface="ＭＳ Ｐゴシック" pitchFamily="-105" charset="-128"/>
        </a:defRPr>
      </a:lvl5pPr>
      <a:lvl6pPr marL="2514600" indent="-228600" algn="l" rtl="0" fontAlgn="base">
        <a:spcBef>
          <a:spcPct val="20000"/>
        </a:spcBef>
        <a:spcAft>
          <a:spcPct val="0"/>
        </a:spcAft>
        <a:buChar char="»"/>
        <a:defRPr sz="2000">
          <a:solidFill>
            <a:srgbClr val="7D9AAA"/>
          </a:solidFill>
          <a:latin typeface="+mn-lt"/>
          <a:ea typeface="ＭＳ Ｐゴシック" pitchFamily="-105" charset="-128"/>
        </a:defRPr>
      </a:lvl6pPr>
      <a:lvl7pPr marL="2971800" indent="-228600" algn="l" rtl="0" fontAlgn="base">
        <a:spcBef>
          <a:spcPct val="20000"/>
        </a:spcBef>
        <a:spcAft>
          <a:spcPct val="0"/>
        </a:spcAft>
        <a:buChar char="»"/>
        <a:defRPr sz="2000">
          <a:solidFill>
            <a:srgbClr val="7D9AAA"/>
          </a:solidFill>
          <a:latin typeface="+mn-lt"/>
          <a:ea typeface="ＭＳ Ｐゴシック" pitchFamily="-105" charset="-128"/>
        </a:defRPr>
      </a:lvl7pPr>
      <a:lvl8pPr marL="3429000" indent="-228600" algn="l" rtl="0" fontAlgn="base">
        <a:spcBef>
          <a:spcPct val="20000"/>
        </a:spcBef>
        <a:spcAft>
          <a:spcPct val="0"/>
        </a:spcAft>
        <a:buChar char="»"/>
        <a:defRPr sz="2000">
          <a:solidFill>
            <a:srgbClr val="7D9AAA"/>
          </a:solidFill>
          <a:latin typeface="+mn-lt"/>
          <a:ea typeface="ＭＳ Ｐゴシック" pitchFamily="-105" charset="-128"/>
        </a:defRPr>
      </a:lvl8pPr>
      <a:lvl9pPr marL="3886200" indent="-228600" algn="l" rtl="0" fontAlgn="base">
        <a:spcBef>
          <a:spcPct val="20000"/>
        </a:spcBef>
        <a:spcAft>
          <a:spcPct val="0"/>
        </a:spcAft>
        <a:buChar char="»"/>
        <a:defRPr sz="2000">
          <a:solidFill>
            <a:srgbClr val="7D9AAA"/>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CityWalk_rgb.jpg"/>
          <p:cNvPicPr>
            <a:picLocks noChangeAspect="1"/>
          </p:cNvPicPr>
          <p:nvPr/>
        </p:nvPicPr>
        <p:blipFill>
          <a:blip r:embed="rId2"/>
          <a:srcRect l="3906" r="2370"/>
          <a:stretch>
            <a:fillRect/>
          </a:stretch>
        </p:blipFill>
        <p:spPr bwMode="auto">
          <a:xfrm>
            <a:off x="0" y="0"/>
            <a:ext cx="9144000" cy="6858000"/>
          </a:xfrm>
          <a:prstGeom prst="rect">
            <a:avLst/>
          </a:prstGeom>
          <a:noFill/>
          <a:ln w="9525">
            <a:noFill/>
            <a:miter lim="800000"/>
            <a:headEnd/>
            <a:tailEnd/>
          </a:ln>
        </p:spPr>
      </p:pic>
      <p:pic>
        <p:nvPicPr>
          <p:cNvPr id="37891" name="Picture 3" descr="TruthLearnJudge.gif"/>
          <p:cNvPicPr>
            <a:picLocks noChangeAspect="1"/>
          </p:cNvPicPr>
          <p:nvPr/>
        </p:nvPicPr>
        <p:blipFill>
          <a:blip r:embed="rId3"/>
          <a:srcRect/>
          <a:stretch>
            <a:fillRect/>
          </a:stretch>
        </p:blipFill>
        <p:spPr bwMode="auto">
          <a:xfrm>
            <a:off x="306388" y="306388"/>
            <a:ext cx="2570162" cy="1674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ctrTitle" idx="4294967295"/>
          </p:nvPr>
        </p:nvSpPr>
        <p:spPr>
          <a:xfrm>
            <a:off x="1690688" y="1474788"/>
            <a:ext cx="7197725" cy="1470025"/>
          </a:xfrm>
        </p:spPr>
        <p:txBody>
          <a:bodyPr/>
          <a:lstStyle/>
          <a:p>
            <a:pPr eaLnBrk="1" hangingPunct="1">
              <a:lnSpc>
                <a:spcPts val="5000"/>
              </a:lnSpc>
            </a:pPr>
            <a:r>
              <a:rPr lang="en-GB" sz="4800" dirty="0" smtClean="0">
                <a:ea typeface="ＭＳ Ｐゴシック" pitchFamily="-84" charset="-128"/>
              </a:rPr>
              <a:t>Legal Ethics, Values </a:t>
            </a:r>
            <a:r>
              <a:rPr lang="en-GB" sz="4800" dirty="0" smtClean="0">
                <a:ea typeface="ＭＳ Ｐゴシック" pitchFamily="-84" charset="-128"/>
              </a:rPr>
              <a:t/>
            </a:r>
            <a:br>
              <a:rPr lang="en-GB" sz="4800" dirty="0" smtClean="0">
                <a:ea typeface="ＭＳ Ｐゴシック" pitchFamily="-84" charset="-128"/>
              </a:rPr>
            </a:br>
            <a:r>
              <a:rPr lang="en-GB" sz="4800" dirty="0" smtClean="0">
                <a:ea typeface="ＭＳ Ｐゴシック" pitchFamily="-84" charset="-128"/>
              </a:rPr>
              <a:t>and </a:t>
            </a:r>
            <a:r>
              <a:rPr lang="en-GB" sz="4800" dirty="0" smtClean="0">
                <a:ea typeface="ＭＳ Ｐゴシック" pitchFamily="-84" charset="-128"/>
              </a:rPr>
              <a:t>Sub-Conscious </a:t>
            </a:r>
            <a:r>
              <a:rPr lang="en-GB" sz="4800" dirty="0" smtClean="0">
                <a:ea typeface="ＭＳ Ｐゴシック" pitchFamily="-84" charset="-128"/>
              </a:rPr>
              <a:t>Bias: Developing the Reflexive Practitioner</a:t>
            </a:r>
            <a:endParaRPr lang="en-GB" sz="4800" dirty="0" smtClean="0">
              <a:ea typeface="ＭＳ Ｐゴシック" pitchFamily="-84" charset="-128"/>
            </a:endParaRPr>
          </a:p>
        </p:txBody>
      </p:sp>
      <p:sp>
        <p:nvSpPr>
          <p:cNvPr id="39939" name="Rectangle 5"/>
          <p:cNvSpPr>
            <a:spLocks noGrp="1" noChangeArrowheads="1"/>
          </p:cNvSpPr>
          <p:nvPr>
            <p:ph type="subTitle" idx="4294967295"/>
          </p:nvPr>
        </p:nvSpPr>
        <p:spPr>
          <a:xfrm>
            <a:off x="1692275" y="5157192"/>
            <a:ext cx="7197725" cy="1367433"/>
          </a:xfrm>
        </p:spPr>
        <p:txBody>
          <a:bodyPr/>
          <a:lstStyle/>
          <a:p>
            <a:pPr marL="0" indent="0" eaLnBrk="1" hangingPunct="1">
              <a:buFont typeface="Arial" charset="0"/>
              <a:buNone/>
            </a:pPr>
            <a:r>
              <a:rPr lang="en-US" dirty="0" smtClean="0">
                <a:ea typeface="ＭＳ Ｐゴシック" pitchFamily="-84" charset="-128"/>
              </a:rPr>
              <a:t>Professor Lisa Webley</a:t>
            </a:r>
          </a:p>
          <a:p>
            <a:pPr marL="0" indent="0" eaLnBrk="1" hangingPunct="1">
              <a:buFont typeface="Arial" charset="0"/>
              <a:buNone/>
            </a:pPr>
            <a:r>
              <a:rPr lang="en-US" dirty="0" smtClean="0">
                <a:ea typeface="ＭＳ Ｐゴシック" pitchFamily="-84" charset="-128"/>
              </a:rPr>
              <a:t>webleyl@westminster.ac.uk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691680" y="476672"/>
            <a:ext cx="7197725" cy="658812"/>
          </a:xfrm>
        </p:spPr>
        <p:txBody>
          <a:bodyPr/>
          <a:lstStyle/>
          <a:p>
            <a:pPr eaLnBrk="1" hangingPunct="1"/>
            <a:r>
              <a:rPr lang="en-GB" dirty="0" smtClean="0">
                <a:ea typeface="ＭＳ Ｐゴシック" pitchFamily="-84" charset="-128"/>
              </a:rPr>
              <a:t>IBA Resolution</a:t>
            </a:r>
            <a:endParaRPr lang="en-GB" dirty="0" smtClean="0">
              <a:ea typeface="ＭＳ Ｐゴシック" pitchFamily="-84" charset="-128"/>
            </a:endParaRPr>
          </a:p>
        </p:txBody>
      </p:sp>
      <p:sp>
        <p:nvSpPr>
          <p:cNvPr id="40963" name="Rectangle 3"/>
          <p:cNvSpPr>
            <a:spLocks noGrp="1" noChangeArrowheads="1"/>
          </p:cNvSpPr>
          <p:nvPr>
            <p:ph type="body" idx="1"/>
          </p:nvPr>
        </p:nvSpPr>
        <p:spPr>
          <a:xfrm>
            <a:off x="251520" y="1412776"/>
            <a:ext cx="8637885" cy="4319587"/>
          </a:xfrm>
        </p:spPr>
        <p:txBody>
          <a:bodyPr/>
          <a:lstStyle/>
          <a:p>
            <a:pPr marL="0" indent="0" eaLnBrk="1" hangingPunct="1">
              <a:buNone/>
            </a:pPr>
            <a:r>
              <a:rPr lang="en-GB" sz="2000" dirty="0">
                <a:solidFill>
                  <a:schemeClr val="accent5">
                    <a:lumMod val="10000"/>
                  </a:schemeClr>
                </a:solidFill>
                <a:ea typeface="ＭＳ Ｐゴシック" pitchFamily="-84" charset="-128"/>
              </a:rPr>
              <a:t>Now Hereby Resolve </a:t>
            </a:r>
          </a:p>
          <a:p>
            <a:pPr marL="0" indent="0" eaLnBrk="1" hangingPunct="1">
              <a:buNone/>
            </a:pPr>
            <a:r>
              <a:rPr lang="en-GB" sz="2000" dirty="0" smtClean="0">
                <a:solidFill>
                  <a:schemeClr val="accent5">
                    <a:lumMod val="10000"/>
                  </a:schemeClr>
                </a:solidFill>
                <a:ea typeface="ＭＳ Ｐゴシック" pitchFamily="-84" charset="-128"/>
              </a:rPr>
              <a:t>1. That </a:t>
            </a:r>
            <a:r>
              <a:rPr lang="en-GB" sz="2000" dirty="0">
                <a:solidFill>
                  <a:schemeClr val="accent5">
                    <a:lumMod val="10000"/>
                  </a:schemeClr>
                </a:solidFill>
                <a:ea typeface="ＭＳ Ｐゴシック" pitchFamily="-84" charset="-128"/>
              </a:rPr>
              <a:t>all legal practitioners be made aware of the ethical and legal obligations pertaining to the practice of the law in their dealings with all people with whom they and their staff come into professional contact, and encourages the respective professional associations to take the lead in this endeavour. </a:t>
            </a:r>
          </a:p>
          <a:p>
            <a:pPr marL="0" indent="0" eaLnBrk="1" hangingPunct="1">
              <a:buNone/>
            </a:pPr>
            <a:r>
              <a:rPr lang="en-GB" sz="2000" b="1" dirty="0" smtClean="0">
                <a:solidFill>
                  <a:schemeClr val="accent5">
                    <a:lumMod val="10000"/>
                  </a:schemeClr>
                </a:solidFill>
                <a:ea typeface="ＭＳ Ｐゴシック" pitchFamily="-84" charset="-128"/>
              </a:rPr>
              <a:t>2. That </a:t>
            </a:r>
            <a:r>
              <a:rPr lang="en-GB" sz="2000" b="1" dirty="0">
                <a:solidFill>
                  <a:schemeClr val="accent5">
                    <a:lumMod val="10000"/>
                  </a:schemeClr>
                </a:solidFill>
                <a:ea typeface="ＭＳ Ｐゴシック" pitchFamily="-84" charset="-128"/>
              </a:rPr>
              <a:t>as all people are born equal in dignity and are recognised as having rights, urges members of the legal profession to treat all people with whom they come into professional contact without discrimination or harassment, such as on the grounds of race, colour, sex, sexual orientation, parenthood, pregnancy, language, disability, religion, political or other opinion, national or social origin, property, caste, birth or other status. </a:t>
            </a:r>
            <a:endParaRPr lang="en-GB" sz="2000" b="1" dirty="0" smtClean="0">
              <a:solidFill>
                <a:schemeClr val="accent5">
                  <a:lumMod val="10000"/>
                </a:schemeClr>
              </a:solidFill>
              <a:ea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04664"/>
            <a:ext cx="7197725" cy="658812"/>
          </a:xfrm>
        </p:spPr>
        <p:txBody>
          <a:bodyPr/>
          <a:lstStyle/>
          <a:p>
            <a:r>
              <a:rPr lang="en-GB" dirty="0" smtClean="0"/>
              <a:t>IBA Resolution</a:t>
            </a:r>
            <a:endParaRPr lang="en-GB" dirty="0"/>
          </a:p>
        </p:txBody>
      </p:sp>
      <p:sp>
        <p:nvSpPr>
          <p:cNvPr id="3" name="Content Placeholder 2"/>
          <p:cNvSpPr>
            <a:spLocks noGrp="1"/>
          </p:cNvSpPr>
          <p:nvPr>
            <p:ph idx="1"/>
          </p:nvPr>
        </p:nvSpPr>
        <p:spPr>
          <a:xfrm>
            <a:off x="539553" y="1412776"/>
            <a:ext cx="8350448" cy="5111849"/>
          </a:xfrm>
        </p:spPr>
        <p:txBody>
          <a:bodyPr/>
          <a:lstStyle/>
          <a:p>
            <a:pPr marL="0" indent="0">
              <a:buNone/>
            </a:pPr>
            <a:r>
              <a:rPr lang="en-GB" b="1" dirty="0">
                <a:solidFill>
                  <a:schemeClr val="accent5">
                    <a:lumMod val="10000"/>
                  </a:schemeClr>
                </a:solidFill>
              </a:rPr>
              <a:t>3. That as lawyers are role models for social justice in their respective communities, enjoins members of the legal profession to adopt an educative role with respect to avoidance of discrimination and harassment through their professional demeanour. </a:t>
            </a:r>
          </a:p>
          <a:p>
            <a:pPr marL="0" indent="0">
              <a:buNone/>
            </a:pPr>
            <a:r>
              <a:rPr lang="en-GB" dirty="0">
                <a:solidFill>
                  <a:schemeClr val="accent5">
                    <a:lumMod val="10000"/>
                  </a:schemeClr>
                </a:solidFill>
              </a:rPr>
              <a:t>4. That all associations responsible for the standards of the legal profession which have not yet considered the formulation and enforcement of non-discriminatory practice guidelines are encouraged to do so as soon as possible. </a:t>
            </a:r>
          </a:p>
          <a:p>
            <a:pPr marL="0" indent="0">
              <a:buNone/>
            </a:pPr>
            <a:endParaRPr lang="en-GB" dirty="0">
              <a:solidFill>
                <a:schemeClr val="accent5">
                  <a:lumMod val="10000"/>
                </a:schemeClr>
              </a:solidFill>
            </a:endParaRPr>
          </a:p>
          <a:p>
            <a:pPr marL="0" indent="0">
              <a:buNone/>
            </a:pPr>
            <a:r>
              <a:rPr lang="en-GB" dirty="0">
                <a:solidFill>
                  <a:schemeClr val="accent5">
                    <a:lumMod val="10000"/>
                  </a:schemeClr>
                </a:solidFill>
              </a:rPr>
              <a:t>Adopted by the Council of the International Bar Association on 13 September, 1998, at Vancouver</a:t>
            </a:r>
          </a:p>
          <a:p>
            <a:pPr marL="0" indent="0">
              <a:buNone/>
            </a:pPr>
            <a:endParaRPr lang="en-GB" dirty="0">
              <a:solidFill>
                <a:schemeClr val="accent5">
                  <a:lumMod val="10000"/>
                </a:schemeClr>
              </a:solidFill>
            </a:endParaRPr>
          </a:p>
          <a:p>
            <a:pPr marL="0" indent="0">
              <a:buNone/>
            </a:pPr>
            <a:endParaRPr lang="en-GB" dirty="0">
              <a:solidFill>
                <a:schemeClr val="accent5">
                  <a:lumMod val="10000"/>
                </a:schemeClr>
              </a:solidFill>
            </a:endParaRPr>
          </a:p>
        </p:txBody>
      </p:sp>
    </p:spTree>
    <p:extLst>
      <p:ext uri="{BB962C8B-B14F-4D97-AF65-F5344CB8AC3E}">
        <p14:creationId xmlns:p14="http://schemas.microsoft.com/office/powerpoint/2010/main" val="1238537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76672"/>
            <a:ext cx="7197725" cy="658812"/>
          </a:xfrm>
        </p:spPr>
        <p:txBody>
          <a:bodyPr/>
          <a:lstStyle/>
          <a:p>
            <a:r>
              <a:rPr lang="en-GB" dirty="0" smtClean="0"/>
              <a:t>The Legal Profession and Sub-conscious Bias</a:t>
            </a:r>
            <a:endParaRPr lang="en-GB" dirty="0"/>
          </a:p>
        </p:txBody>
      </p:sp>
      <p:sp>
        <p:nvSpPr>
          <p:cNvPr id="3" name="Content Placeholder 2"/>
          <p:cNvSpPr>
            <a:spLocks noGrp="1"/>
          </p:cNvSpPr>
          <p:nvPr>
            <p:ph idx="1"/>
          </p:nvPr>
        </p:nvSpPr>
        <p:spPr>
          <a:xfrm>
            <a:off x="1547663" y="1628800"/>
            <a:ext cx="7342337" cy="4895825"/>
          </a:xfrm>
        </p:spPr>
        <p:txBody>
          <a:bodyPr/>
          <a:lstStyle/>
          <a:p>
            <a:pPr marL="0" indent="0">
              <a:buNone/>
            </a:pPr>
            <a:r>
              <a:rPr lang="en-GB" dirty="0" smtClean="0">
                <a:solidFill>
                  <a:schemeClr val="accent5">
                    <a:lumMod val="10000"/>
                  </a:schemeClr>
                </a:solidFill>
              </a:rPr>
              <a:t>“... The </a:t>
            </a:r>
            <a:r>
              <a:rPr lang="en-GB" dirty="0">
                <a:solidFill>
                  <a:schemeClr val="accent5">
                    <a:lumMod val="10000"/>
                  </a:schemeClr>
                </a:solidFill>
              </a:rPr>
              <a:t>truth is we all have biases and, unless we are able to discuss this, we will continually be thwarted in our desire to achieve diversity and inclusion in our workplaces. Despite the fact that we are all biased, it is a subject that is very difficult to raise in an open blame-free way in organisations today. We are so conscious of the need to appear fair that we hide our prejudices, sometimes even from ourselves</a:t>
            </a:r>
            <a:r>
              <a:rPr lang="en-GB" dirty="0" smtClean="0">
                <a:solidFill>
                  <a:schemeClr val="accent5">
                    <a:lumMod val="10000"/>
                  </a:schemeClr>
                </a:solidFill>
              </a:rPr>
              <a:t>.”</a:t>
            </a:r>
          </a:p>
          <a:p>
            <a:pPr marL="0" indent="0">
              <a:buNone/>
            </a:pPr>
            <a:endParaRPr lang="en-GB" dirty="0">
              <a:solidFill>
                <a:schemeClr val="accent5">
                  <a:lumMod val="10000"/>
                </a:schemeClr>
              </a:solidFill>
            </a:endParaRPr>
          </a:p>
          <a:p>
            <a:pPr marL="0" indent="0">
              <a:buNone/>
            </a:pPr>
            <a:r>
              <a:rPr lang="en-GB" sz="2000" dirty="0">
                <a:solidFill>
                  <a:schemeClr val="accent5">
                    <a:lumMod val="10000"/>
                  </a:schemeClr>
                </a:solidFill>
              </a:rPr>
              <a:t>Interview with Professor Binna </a:t>
            </a:r>
            <a:r>
              <a:rPr lang="en-GB" sz="2000" dirty="0" err="1">
                <a:solidFill>
                  <a:schemeClr val="accent5">
                    <a:lumMod val="10000"/>
                  </a:schemeClr>
                </a:solidFill>
              </a:rPr>
              <a:t>Kandola</a:t>
            </a:r>
            <a:r>
              <a:rPr lang="en-GB" sz="2000" dirty="0">
                <a:solidFill>
                  <a:schemeClr val="accent5">
                    <a:lumMod val="10000"/>
                  </a:schemeClr>
                </a:solidFill>
              </a:rPr>
              <a:t>: http://www.diverseethics.com/article/interviews/binna</a:t>
            </a:r>
          </a:p>
          <a:p>
            <a:pPr marL="0" indent="0">
              <a:buNone/>
            </a:pPr>
            <a:endParaRPr lang="en-GB" dirty="0" smtClean="0">
              <a:solidFill>
                <a:schemeClr val="accent5">
                  <a:lumMod val="10000"/>
                </a:schemeClr>
              </a:solidFill>
            </a:endParaRPr>
          </a:p>
          <a:p>
            <a:pPr marL="0" indent="0">
              <a:buNone/>
            </a:pPr>
            <a:endParaRPr lang="en-GB" dirty="0" smtClean="0">
              <a:solidFill>
                <a:schemeClr val="accent5">
                  <a:lumMod val="10000"/>
                </a:schemeClr>
              </a:solidFill>
            </a:endParaRPr>
          </a:p>
          <a:p>
            <a:pPr marL="0" indent="0">
              <a:buNone/>
            </a:pPr>
            <a:endParaRPr lang="en-GB" dirty="0">
              <a:solidFill>
                <a:schemeClr val="accent5">
                  <a:lumMod val="10000"/>
                </a:schemeClr>
              </a:solidFill>
            </a:endParaRPr>
          </a:p>
        </p:txBody>
      </p:sp>
    </p:spTree>
    <p:extLst>
      <p:ext uri="{BB962C8B-B14F-4D97-AF65-F5344CB8AC3E}">
        <p14:creationId xmlns:p14="http://schemas.microsoft.com/office/powerpoint/2010/main" val="2758578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197725" cy="658812"/>
          </a:xfrm>
        </p:spPr>
        <p:txBody>
          <a:bodyPr/>
          <a:lstStyle/>
          <a:p>
            <a:r>
              <a:rPr lang="en-GB" dirty="0" smtClean="0"/>
              <a:t>Sub-Conscious Bias</a:t>
            </a:r>
            <a:endParaRPr lang="en-GB" dirty="0"/>
          </a:p>
        </p:txBody>
      </p:sp>
      <p:sp>
        <p:nvSpPr>
          <p:cNvPr id="3" name="Content Placeholder 2"/>
          <p:cNvSpPr>
            <a:spLocks noGrp="1"/>
          </p:cNvSpPr>
          <p:nvPr>
            <p:ph idx="1"/>
          </p:nvPr>
        </p:nvSpPr>
        <p:spPr>
          <a:xfrm>
            <a:off x="755577" y="1268760"/>
            <a:ext cx="8134424" cy="5255865"/>
          </a:xfrm>
        </p:spPr>
        <p:txBody>
          <a:bodyPr/>
          <a:lstStyle/>
          <a:p>
            <a:pPr marL="0" indent="0">
              <a:buNone/>
            </a:pPr>
            <a:r>
              <a:rPr lang="en-GB" dirty="0" smtClean="0">
                <a:solidFill>
                  <a:schemeClr val="accent5">
                    <a:lumMod val="10000"/>
                  </a:schemeClr>
                </a:solidFill>
              </a:rPr>
              <a:t>“... </a:t>
            </a:r>
            <a:r>
              <a:rPr lang="en-GB" dirty="0">
                <a:solidFill>
                  <a:schemeClr val="accent5">
                    <a:lumMod val="10000"/>
                  </a:schemeClr>
                </a:solidFill>
              </a:rPr>
              <a:t>The good news is that we are capable of changing our attitudes and our biases. Some of the changes we can make are not that difficult to carry out. We do a lot of training for leaders and managers, and focus on unconscious bias, getting people to accept who they are and understand their biases. In one of our surveys, we found 60% of managers said that they have unconscious bias, but then a significant percentage of these said that it does not influence their decision making. It was also surprising to see that 40% did not think they were biased in any way. We can only remove prejudice if people acknowledge it</a:t>
            </a:r>
            <a:r>
              <a:rPr lang="en-GB" dirty="0" smtClean="0">
                <a:solidFill>
                  <a:schemeClr val="accent5">
                    <a:lumMod val="10000"/>
                  </a:schemeClr>
                </a:solidFill>
              </a:rPr>
              <a:t>.”</a:t>
            </a:r>
          </a:p>
          <a:p>
            <a:pPr marL="0" indent="0">
              <a:buNone/>
            </a:pPr>
            <a:endParaRPr lang="en-GB" sz="2000" dirty="0" smtClean="0">
              <a:solidFill>
                <a:schemeClr val="accent5">
                  <a:lumMod val="10000"/>
                </a:schemeClr>
              </a:solidFill>
            </a:endParaRPr>
          </a:p>
          <a:p>
            <a:pPr marL="0" indent="0">
              <a:buNone/>
            </a:pPr>
            <a:r>
              <a:rPr lang="en-GB" sz="1800" dirty="0">
                <a:solidFill>
                  <a:schemeClr val="accent5">
                    <a:lumMod val="10000"/>
                  </a:schemeClr>
                </a:solidFill>
              </a:rPr>
              <a:t>Interview with Professor Binna </a:t>
            </a:r>
            <a:r>
              <a:rPr lang="en-GB" sz="1800" dirty="0" err="1">
                <a:solidFill>
                  <a:schemeClr val="accent5">
                    <a:lumMod val="10000"/>
                  </a:schemeClr>
                </a:solidFill>
              </a:rPr>
              <a:t>Kandola</a:t>
            </a:r>
            <a:r>
              <a:rPr lang="en-GB" sz="1800" dirty="0">
                <a:solidFill>
                  <a:schemeClr val="accent5">
                    <a:lumMod val="10000"/>
                  </a:schemeClr>
                </a:solidFill>
              </a:rPr>
              <a:t>: </a:t>
            </a:r>
            <a:r>
              <a:rPr lang="en-GB" sz="1800" dirty="0" smtClean="0">
                <a:solidFill>
                  <a:schemeClr val="accent5">
                    <a:lumMod val="10000"/>
                  </a:schemeClr>
                </a:solidFill>
              </a:rPr>
              <a:t>http</a:t>
            </a:r>
            <a:r>
              <a:rPr lang="en-GB" sz="1800" dirty="0">
                <a:solidFill>
                  <a:schemeClr val="accent5">
                    <a:lumMod val="10000"/>
                  </a:schemeClr>
                </a:solidFill>
              </a:rPr>
              <a:t>://www.diverseethics.com/article/interviews/binna</a:t>
            </a:r>
          </a:p>
          <a:p>
            <a:pPr marL="0" indent="0">
              <a:buNone/>
            </a:pPr>
            <a:endParaRPr lang="en-GB" dirty="0">
              <a:solidFill>
                <a:schemeClr val="accent5">
                  <a:lumMod val="10000"/>
                </a:schemeClr>
              </a:solidFill>
            </a:endParaRPr>
          </a:p>
        </p:txBody>
      </p:sp>
    </p:spTree>
    <p:extLst>
      <p:ext uri="{BB962C8B-B14F-4D97-AF65-F5344CB8AC3E}">
        <p14:creationId xmlns:p14="http://schemas.microsoft.com/office/powerpoint/2010/main" val="777438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620688"/>
            <a:ext cx="7197725" cy="658812"/>
          </a:xfrm>
        </p:spPr>
        <p:txBody>
          <a:bodyPr/>
          <a:lstStyle/>
          <a:p>
            <a:r>
              <a:rPr lang="en-GB" dirty="0" smtClean="0"/>
              <a:t>Vocational Stage of Training and CPD</a:t>
            </a:r>
            <a:endParaRPr lang="en-GB" dirty="0"/>
          </a:p>
        </p:txBody>
      </p:sp>
      <p:sp>
        <p:nvSpPr>
          <p:cNvPr id="3" name="Content Placeholder 2"/>
          <p:cNvSpPr>
            <a:spLocks noGrp="1"/>
          </p:cNvSpPr>
          <p:nvPr>
            <p:ph idx="1"/>
          </p:nvPr>
        </p:nvSpPr>
        <p:spPr>
          <a:xfrm>
            <a:off x="1692275" y="1412776"/>
            <a:ext cx="7197725" cy="5111849"/>
          </a:xfrm>
        </p:spPr>
        <p:txBody>
          <a:bodyPr/>
          <a:lstStyle/>
          <a:p>
            <a:r>
              <a:rPr lang="en-GB" dirty="0" smtClean="0">
                <a:solidFill>
                  <a:schemeClr val="accent5">
                    <a:lumMod val="10000"/>
                  </a:schemeClr>
                </a:solidFill>
              </a:rPr>
              <a:t>Could sub-conscious bias training help intending legal professionals to interrogate their values and prejudices so as to develop a more nuanced understanding of:</a:t>
            </a:r>
          </a:p>
          <a:p>
            <a:pPr lvl="1"/>
            <a:r>
              <a:rPr lang="en-GB" dirty="0" smtClean="0">
                <a:solidFill>
                  <a:schemeClr val="accent5">
                    <a:lumMod val="10000"/>
                  </a:schemeClr>
                </a:solidFill>
              </a:rPr>
              <a:t> the role of a legal professional in the maintenance of the rue of law,</a:t>
            </a:r>
          </a:p>
          <a:p>
            <a:pPr lvl="1"/>
            <a:r>
              <a:rPr lang="en-GB" dirty="0" smtClean="0">
                <a:solidFill>
                  <a:schemeClr val="accent5">
                    <a:lumMod val="10000"/>
                  </a:schemeClr>
                </a:solidFill>
              </a:rPr>
              <a:t>The drivers for the needs of their clients</a:t>
            </a:r>
          </a:p>
          <a:p>
            <a:pPr lvl="1"/>
            <a:r>
              <a:rPr lang="en-GB" dirty="0" smtClean="0">
                <a:solidFill>
                  <a:schemeClr val="accent5">
                    <a:lumMod val="10000"/>
                  </a:schemeClr>
                </a:solidFill>
              </a:rPr>
              <a:t>Their ethical obligations beyond mere </a:t>
            </a:r>
            <a:r>
              <a:rPr lang="en-GB" smtClean="0">
                <a:solidFill>
                  <a:schemeClr val="accent5">
                    <a:lumMod val="10000"/>
                  </a:schemeClr>
                </a:solidFill>
              </a:rPr>
              <a:t>code compliance?</a:t>
            </a:r>
            <a:endParaRPr lang="en-GB" dirty="0" smtClean="0">
              <a:solidFill>
                <a:schemeClr val="accent5">
                  <a:lumMod val="10000"/>
                </a:schemeClr>
              </a:solidFill>
            </a:endParaRPr>
          </a:p>
          <a:p>
            <a:r>
              <a:rPr lang="en-GB" dirty="0" smtClean="0">
                <a:solidFill>
                  <a:schemeClr val="accent5">
                    <a:lumMod val="10000"/>
                  </a:schemeClr>
                </a:solidFill>
              </a:rPr>
              <a:t>And assist them to become a more reflective practitioner?</a:t>
            </a:r>
          </a:p>
          <a:p>
            <a:endParaRPr lang="en-GB" dirty="0"/>
          </a:p>
        </p:txBody>
      </p:sp>
    </p:spTree>
    <p:extLst>
      <p:ext uri="{BB962C8B-B14F-4D97-AF65-F5344CB8AC3E}">
        <p14:creationId xmlns:p14="http://schemas.microsoft.com/office/powerpoint/2010/main" val="2550217077"/>
      </p:ext>
    </p:extLst>
  </p:cSld>
  <p:clrMapOvr>
    <a:masterClrMapping/>
  </p:clrMapOvr>
</p:sld>
</file>

<file path=ppt/theme/theme1.xml><?xml version="1.0" encoding="utf-8"?>
<a:theme xmlns:a="http://schemas.openxmlformats.org/drawingml/2006/main" name="Law Powerpoint template">
  <a:themeElements>
    <a:clrScheme name="Bluegrey 1">
      <a:dk1>
        <a:srgbClr val="8C6CD0"/>
      </a:dk1>
      <a:lt1>
        <a:srgbClr val="FFFFFF"/>
      </a:lt1>
      <a:dk2>
        <a:srgbClr val="7D9AAA"/>
      </a:dk2>
      <a:lt2>
        <a:srgbClr val="000000"/>
      </a:lt2>
      <a:accent1>
        <a:srgbClr val="4B92DB"/>
      </a:accent1>
      <a:accent2>
        <a:srgbClr val="F7403A"/>
      </a:accent2>
      <a:accent3>
        <a:srgbClr val="BFCAD2"/>
      </a:accent3>
      <a:accent4>
        <a:srgbClr val="DADADA"/>
      </a:accent4>
      <a:accent5>
        <a:srgbClr val="B1C7EA"/>
      </a:accent5>
      <a:accent6>
        <a:srgbClr val="E03934"/>
      </a:accent6>
      <a:hlink>
        <a:srgbClr val="009999"/>
      </a:hlink>
      <a:folHlink>
        <a:srgbClr val="99CC00"/>
      </a:folHlink>
    </a:clrScheme>
    <a:fontScheme name="Bluegr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grey 1">
        <a:dk1>
          <a:srgbClr val="8C6CD0"/>
        </a:dk1>
        <a:lt1>
          <a:srgbClr val="FFFFFF"/>
        </a:lt1>
        <a:dk2>
          <a:srgbClr val="7D9AAA"/>
        </a:dk2>
        <a:lt2>
          <a:srgbClr val="000000"/>
        </a:lt2>
        <a:accent1>
          <a:srgbClr val="4B92DB"/>
        </a:accent1>
        <a:accent2>
          <a:srgbClr val="F7403A"/>
        </a:accent2>
        <a:accent3>
          <a:srgbClr val="BFCAD2"/>
        </a:accent3>
        <a:accent4>
          <a:srgbClr val="DADADA"/>
        </a:accent4>
        <a:accent5>
          <a:srgbClr val="B1C7EA"/>
        </a:accent5>
        <a:accent6>
          <a:srgbClr val="E03934"/>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Bluegrey 2">
        <a:dk1>
          <a:srgbClr val="7D9AAA"/>
        </a:dk1>
        <a:lt1>
          <a:srgbClr val="FFFFFF"/>
        </a:lt1>
        <a:dk2>
          <a:srgbClr val="6A1A41"/>
        </a:dk2>
        <a:lt2>
          <a:srgbClr val="8C6CD0"/>
        </a:lt2>
        <a:accent1>
          <a:srgbClr val="F7403A"/>
        </a:accent1>
        <a:accent2>
          <a:srgbClr val="34B233"/>
        </a:accent2>
        <a:accent3>
          <a:srgbClr val="FFFFFF"/>
        </a:accent3>
        <a:accent4>
          <a:srgbClr val="6A8391"/>
        </a:accent4>
        <a:accent5>
          <a:srgbClr val="FAAFAE"/>
        </a:accent5>
        <a:accent6>
          <a:srgbClr val="2EA12D"/>
        </a:accent6>
        <a:hlink>
          <a:srgbClr val="D10074"/>
        </a:hlink>
        <a:folHlink>
          <a:srgbClr val="E4D7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aduated">
  <a:themeElements>
    <a:clrScheme name="Graduated 1">
      <a:dk1>
        <a:srgbClr val="8C6CD0"/>
      </a:dk1>
      <a:lt1>
        <a:srgbClr val="FFFFFF"/>
      </a:lt1>
      <a:dk2>
        <a:srgbClr val="7D9AAA"/>
      </a:dk2>
      <a:lt2>
        <a:srgbClr val="000000"/>
      </a:lt2>
      <a:accent1>
        <a:srgbClr val="4B92DB"/>
      </a:accent1>
      <a:accent2>
        <a:srgbClr val="F7403A"/>
      </a:accent2>
      <a:accent3>
        <a:srgbClr val="BFCAD2"/>
      </a:accent3>
      <a:accent4>
        <a:srgbClr val="DADADA"/>
      </a:accent4>
      <a:accent5>
        <a:srgbClr val="B1C7EA"/>
      </a:accent5>
      <a:accent6>
        <a:srgbClr val="E03934"/>
      </a:accent6>
      <a:hlink>
        <a:srgbClr val="009999"/>
      </a:hlink>
      <a:folHlink>
        <a:srgbClr val="99CC00"/>
      </a:folHlink>
    </a:clrScheme>
    <a:fontScheme name="Gradua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raduated 1">
        <a:dk1>
          <a:srgbClr val="8C6CD0"/>
        </a:dk1>
        <a:lt1>
          <a:srgbClr val="FFFFFF"/>
        </a:lt1>
        <a:dk2>
          <a:srgbClr val="7D9AAA"/>
        </a:dk2>
        <a:lt2>
          <a:srgbClr val="000000"/>
        </a:lt2>
        <a:accent1>
          <a:srgbClr val="4B92DB"/>
        </a:accent1>
        <a:accent2>
          <a:srgbClr val="F7403A"/>
        </a:accent2>
        <a:accent3>
          <a:srgbClr val="BFCAD2"/>
        </a:accent3>
        <a:accent4>
          <a:srgbClr val="DADADA"/>
        </a:accent4>
        <a:accent5>
          <a:srgbClr val="B1C7EA"/>
        </a:accent5>
        <a:accent6>
          <a:srgbClr val="E03934"/>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Graduated 2">
        <a:dk1>
          <a:srgbClr val="7D9AAA"/>
        </a:dk1>
        <a:lt1>
          <a:srgbClr val="FFFFFF"/>
        </a:lt1>
        <a:dk2>
          <a:srgbClr val="6A1A41"/>
        </a:dk2>
        <a:lt2>
          <a:srgbClr val="8C6CD0"/>
        </a:lt2>
        <a:accent1>
          <a:srgbClr val="F7403A"/>
        </a:accent1>
        <a:accent2>
          <a:srgbClr val="34B233"/>
        </a:accent2>
        <a:accent3>
          <a:srgbClr val="FFFFFF"/>
        </a:accent3>
        <a:accent4>
          <a:srgbClr val="6A8391"/>
        </a:accent4>
        <a:accent5>
          <a:srgbClr val="FAAFAE"/>
        </a:accent5>
        <a:accent6>
          <a:srgbClr val="2EA12D"/>
        </a:accent6>
        <a:hlink>
          <a:srgbClr val="D10074"/>
        </a:hlink>
        <a:folHlink>
          <a:srgbClr val="E4D7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hite">
  <a:themeElements>
    <a:clrScheme name="White 2">
      <a:dk1>
        <a:srgbClr val="7D9AAA"/>
      </a:dk1>
      <a:lt1>
        <a:srgbClr val="FFFFFF"/>
      </a:lt1>
      <a:dk2>
        <a:srgbClr val="6A1A41"/>
      </a:dk2>
      <a:lt2>
        <a:srgbClr val="8C6CD0"/>
      </a:lt2>
      <a:accent1>
        <a:srgbClr val="F7403A"/>
      </a:accent1>
      <a:accent2>
        <a:srgbClr val="34B233"/>
      </a:accent2>
      <a:accent3>
        <a:srgbClr val="FFFFFF"/>
      </a:accent3>
      <a:accent4>
        <a:srgbClr val="6A8391"/>
      </a:accent4>
      <a:accent5>
        <a:srgbClr val="FAAFAE"/>
      </a:accent5>
      <a:accent6>
        <a:srgbClr val="2EA12D"/>
      </a:accent6>
      <a:hlink>
        <a:srgbClr val="D10074"/>
      </a:hlink>
      <a:folHlink>
        <a:srgbClr val="E4D700"/>
      </a:folHlink>
    </a:clrScheme>
    <a:fontScheme name="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White 1">
        <a:dk1>
          <a:srgbClr val="8C6CD0"/>
        </a:dk1>
        <a:lt1>
          <a:srgbClr val="FFFFFF"/>
        </a:lt1>
        <a:dk2>
          <a:srgbClr val="7D9AAA"/>
        </a:dk2>
        <a:lt2>
          <a:srgbClr val="000000"/>
        </a:lt2>
        <a:accent1>
          <a:srgbClr val="4B92DB"/>
        </a:accent1>
        <a:accent2>
          <a:srgbClr val="F7403A"/>
        </a:accent2>
        <a:accent3>
          <a:srgbClr val="BFCAD2"/>
        </a:accent3>
        <a:accent4>
          <a:srgbClr val="DADADA"/>
        </a:accent4>
        <a:accent5>
          <a:srgbClr val="B1C7EA"/>
        </a:accent5>
        <a:accent6>
          <a:srgbClr val="E03934"/>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White 2">
        <a:dk1>
          <a:srgbClr val="7D9AAA"/>
        </a:dk1>
        <a:lt1>
          <a:srgbClr val="FFFFFF"/>
        </a:lt1>
        <a:dk2>
          <a:srgbClr val="6A1A41"/>
        </a:dk2>
        <a:lt2>
          <a:srgbClr val="8C6CD0"/>
        </a:lt2>
        <a:accent1>
          <a:srgbClr val="F7403A"/>
        </a:accent1>
        <a:accent2>
          <a:srgbClr val="34B233"/>
        </a:accent2>
        <a:accent3>
          <a:srgbClr val="FFFFFF"/>
        </a:accent3>
        <a:accent4>
          <a:srgbClr val="6A8391"/>
        </a:accent4>
        <a:accent5>
          <a:srgbClr val="FAAFAE"/>
        </a:accent5>
        <a:accent6>
          <a:srgbClr val="2EA12D"/>
        </a:accent6>
        <a:hlink>
          <a:srgbClr val="D10074"/>
        </a:hlink>
        <a:folHlink>
          <a:srgbClr val="E4D7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Law Powerpoint template</Template>
  <TotalTime>245</TotalTime>
  <Words>553</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Law Powerpoint template</vt:lpstr>
      <vt:lpstr>Graduated</vt:lpstr>
      <vt:lpstr>White</vt:lpstr>
      <vt:lpstr>PowerPoint Presentation</vt:lpstr>
      <vt:lpstr>Legal Ethics, Values  and Sub-Conscious Bias: Developing the Reflexive Practitioner</vt:lpstr>
      <vt:lpstr>IBA Resolution</vt:lpstr>
      <vt:lpstr>IBA Resolution</vt:lpstr>
      <vt:lpstr>The Legal Profession and Sub-conscious Bias</vt:lpstr>
      <vt:lpstr>Sub-Conscious Bias</vt:lpstr>
      <vt:lpstr>Vocational Stage of Training and CPD</vt:lpstr>
    </vt:vector>
  </TitlesOfParts>
  <Company>University of Westminster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webleyl</dc:creator>
  <cp:lastModifiedBy>Lisa</cp:lastModifiedBy>
  <cp:revision>6</cp:revision>
  <dcterms:created xsi:type="dcterms:W3CDTF">2010-07-06T15:31:38Z</dcterms:created>
  <dcterms:modified xsi:type="dcterms:W3CDTF">2014-03-22T09:12:08Z</dcterms:modified>
</cp:coreProperties>
</file>