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3" r:id="rId2"/>
    <p:sldMasterId id="2147483809" r:id="rId3"/>
    <p:sldMasterId id="2147483821" r:id="rId4"/>
    <p:sldMasterId id="2147483845" r:id="rId5"/>
    <p:sldMasterId id="2147484049" r:id="rId6"/>
    <p:sldMasterId id="2147484061" r:id="rId7"/>
    <p:sldMasterId id="2147484097" r:id="rId8"/>
    <p:sldMasterId id="2147484157" r:id="rId9"/>
    <p:sldMasterId id="2147484169" r:id="rId10"/>
    <p:sldMasterId id="2147484217" r:id="rId11"/>
    <p:sldMasterId id="2147484229" r:id="rId12"/>
    <p:sldMasterId id="2147484241" r:id="rId13"/>
  </p:sldMasterIdLst>
  <p:notesMasterIdLst>
    <p:notesMasterId r:id="rId35"/>
  </p:notesMasterIdLst>
  <p:sldIdLst>
    <p:sldId id="472" r:id="rId14"/>
    <p:sldId id="474" r:id="rId15"/>
    <p:sldId id="475" r:id="rId16"/>
    <p:sldId id="466" r:id="rId17"/>
    <p:sldId id="467" r:id="rId18"/>
    <p:sldId id="476" r:id="rId19"/>
    <p:sldId id="477" r:id="rId20"/>
    <p:sldId id="365" r:id="rId21"/>
    <p:sldId id="366" r:id="rId22"/>
    <p:sldId id="368" r:id="rId23"/>
    <p:sldId id="370" r:id="rId24"/>
    <p:sldId id="433" r:id="rId25"/>
    <p:sldId id="264" r:id="rId26"/>
    <p:sldId id="431" r:id="rId27"/>
    <p:sldId id="456" r:id="rId28"/>
    <p:sldId id="459" r:id="rId29"/>
    <p:sldId id="457" r:id="rId30"/>
    <p:sldId id="460" r:id="rId31"/>
    <p:sldId id="455" r:id="rId32"/>
    <p:sldId id="470" r:id="rId33"/>
    <p:sldId id="461" r:id="rId3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09" autoAdjust="0"/>
    <p:restoredTop sz="94564" autoAdjust="0"/>
  </p:normalViewPr>
  <p:slideViewPr>
    <p:cSldViewPr>
      <p:cViewPr varScale="1">
        <p:scale>
          <a:sx n="79" d="100"/>
          <a:sy n="79" d="100"/>
        </p:scale>
        <p:origin x="108" y="270"/>
      </p:cViewPr>
      <p:guideLst>
        <p:guide orient="horz" pos="2160"/>
        <p:guide pos="3840"/>
      </p:guideLst>
    </p:cSldViewPr>
  </p:slideViewPr>
  <p:outlineViewPr>
    <p:cViewPr>
      <p:scale>
        <a:sx n="33" d="100"/>
        <a:sy n="33" d="100"/>
      </p:scale>
      <p:origin x="0" y="86400"/>
    </p:cViewPr>
  </p:outlineViewPr>
  <p:notesTextViewPr>
    <p:cViewPr>
      <p:scale>
        <a:sx n="100" d="100"/>
        <a:sy n="100" d="100"/>
      </p:scale>
      <p:origin x="0" y="0"/>
    </p:cViewPr>
  </p:notesTextViewPr>
  <p:sorterViewPr>
    <p:cViewPr>
      <p:scale>
        <a:sx n="100" d="100"/>
        <a:sy n="100" d="100"/>
      </p:scale>
      <p:origin x="0" y="-13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68937-17F5-4657-9B86-C9241AA24CEA}" type="doc">
      <dgm:prSet loTypeId="urn:microsoft.com/office/officeart/2005/8/layout/vList6" loCatId="process" qsTypeId="urn:microsoft.com/office/officeart/2005/8/quickstyle/simple1#1" qsCatId="simple" csTypeId="urn:microsoft.com/office/officeart/2005/8/colors/colorful2" csCatId="colorful" phldr="1"/>
      <dgm:spPr/>
      <dgm:t>
        <a:bodyPr/>
        <a:lstStyle/>
        <a:p>
          <a:endParaRPr lang="en-US"/>
        </a:p>
      </dgm:t>
    </dgm:pt>
    <dgm:pt modelId="{EF9E5F74-11BA-4AE3-9507-1F7B5A0B904C}">
      <dgm:prSet phldrT="[Text]" custT="1"/>
      <dgm:spPr>
        <a:solidFill>
          <a:srgbClr val="0070C0"/>
        </a:solidFill>
      </dgm:spPr>
      <dgm:t>
        <a:bodyPr/>
        <a:lstStyle/>
        <a:p>
          <a:r>
            <a:rPr lang="en-US" sz="2400" b="0" dirty="0">
              <a:latin typeface="Century" pitchFamily="18" charset="0"/>
            </a:rPr>
            <a:t>Faulty Reasoning</a:t>
          </a:r>
        </a:p>
      </dgm:t>
    </dgm:pt>
    <dgm:pt modelId="{82CA6011-B8F8-4235-88AE-79A41832A0F5}" type="parTrans" cxnId="{595526BA-0EBE-43D5-BFCB-BBFAFB39105E}">
      <dgm:prSet/>
      <dgm:spPr/>
      <dgm:t>
        <a:bodyPr/>
        <a:lstStyle/>
        <a:p>
          <a:endParaRPr lang="en-US"/>
        </a:p>
      </dgm:t>
    </dgm:pt>
    <dgm:pt modelId="{D5F6CA9E-D5A6-45A4-BC72-09C530D44F97}" type="sibTrans" cxnId="{595526BA-0EBE-43D5-BFCB-BBFAFB39105E}">
      <dgm:prSet/>
      <dgm:spPr/>
      <dgm:t>
        <a:bodyPr/>
        <a:lstStyle/>
        <a:p>
          <a:endParaRPr lang="en-US"/>
        </a:p>
      </dgm:t>
    </dgm:pt>
    <dgm:pt modelId="{78359907-7D97-444C-9E07-DD0C5CD2353E}">
      <dgm:prSet phldrT="[Text]" custT="1"/>
      <dgm:spPr>
        <a:solidFill>
          <a:srgbClr val="0070C0"/>
        </a:solidFill>
      </dgm:spPr>
      <dgm:t>
        <a:bodyPr/>
        <a:lstStyle/>
        <a:p>
          <a:r>
            <a:rPr lang="en-US" sz="2400" b="0" dirty="0">
              <a:latin typeface="Century" pitchFamily="18" charset="0"/>
            </a:rPr>
            <a:t>Inadequate Motivation</a:t>
          </a:r>
          <a:endParaRPr lang="en-US" sz="2400" b="0" dirty="0"/>
        </a:p>
      </dgm:t>
    </dgm:pt>
    <dgm:pt modelId="{586B19D8-44DB-4B4F-A069-037E3434B254}" type="parTrans" cxnId="{9C999313-4DBE-4EB1-B927-9AAB706EA942}">
      <dgm:prSet/>
      <dgm:spPr/>
      <dgm:t>
        <a:bodyPr/>
        <a:lstStyle/>
        <a:p>
          <a:endParaRPr lang="en-US"/>
        </a:p>
      </dgm:t>
    </dgm:pt>
    <dgm:pt modelId="{EF71C569-C957-4780-99D5-406305C2CCBB}" type="sibTrans" cxnId="{9C999313-4DBE-4EB1-B927-9AAB706EA942}">
      <dgm:prSet/>
      <dgm:spPr/>
      <dgm:t>
        <a:bodyPr/>
        <a:lstStyle/>
        <a:p>
          <a:endParaRPr lang="en-US"/>
        </a:p>
      </dgm:t>
    </dgm:pt>
    <dgm:pt modelId="{D90DEC88-8827-43C0-9421-AAA672D0AF0E}">
      <dgm:prSet custT="1"/>
      <dgm:spPr>
        <a:solidFill>
          <a:srgbClr val="0070C0"/>
        </a:solidFill>
      </dgm:spPr>
      <dgm:t>
        <a:bodyPr/>
        <a:lstStyle/>
        <a:p>
          <a:r>
            <a:rPr lang="en-US" sz="2400" dirty="0">
              <a:latin typeface="Century" pitchFamily="18" charset="0"/>
            </a:rPr>
            <a:t>Ineffectiveness </a:t>
          </a:r>
        </a:p>
      </dgm:t>
    </dgm:pt>
    <dgm:pt modelId="{113E1070-DA04-470F-B747-130EE5A0A823}" type="parTrans" cxnId="{B27EBE6C-1C81-42E1-8256-CA6C3744850A}">
      <dgm:prSet/>
      <dgm:spPr/>
      <dgm:t>
        <a:bodyPr/>
        <a:lstStyle/>
        <a:p>
          <a:endParaRPr lang="en-US"/>
        </a:p>
      </dgm:t>
    </dgm:pt>
    <dgm:pt modelId="{F74CDED8-E602-4271-AAB9-3D1EA192DE2C}" type="sibTrans" cxnId="{B27EBE6C-1C81-42E1-8256-CA6C3744850A}">
      <dgm:prSet/>
      <dgm:spPr/>
      <dgm:t>
        <a:bodyPr/>
        <a:lstStyle/>
        <a:p>
          <a:endParaRPr lang="en-US"/>
        </a:p>
      </dgm:t>
    </dgm:pt>
    <dgm:pt modelId="{86B0BD41-3D39-47C7-8D90-CD3231733253}">
      <dgm:prSet custT="1"/>
      <dgm:spPr>
        <a:solidFill>
          <a:srgbClr val="0070C0"/>
        </a:solidFill>
      </dgm:spPr>
      <dgm:t>
        <a:bodyPr/>
        <a:lstStyle/>
        <a:p>
          <a:r>
            <a:rPr lang="en-US" sz="2400" dirty="0"/>
            <a:t>Moral </a:t>
          </a:r>
          <a:br>
            <a:rPr lang="en-US" sz="2400" dirty="0"/>
          </a:br>
          <a:r>
            <a:rPr lang="en-US" sz="2400" dirty="0"/>
            <a:t>Blindness</a:t>
          </a:r>
        </a:p>
      </dgm:t>
    </dgm:pt>
    <dgm:pt modelId="{597893AC-F381-4FE3-8862-0FF42C1E0486}" type="parTrans" cxnId="{ED8B85E0-5DB2-47F4-945B-05DC00E05B56}">
      <dgm:prSet/>
      <dgm:spPr/>
      <dgm:t>
        <a:bodyPr/>
        <a:lstStyle/>
        <a:p>
          <a:endParaRPr lang="en-US"/>
        </a:p>
      </dgm:t>
    </dgm:pt>
    <dgm:pt modelId="{F966B30F-EBD2-4663-9B20-54BE7FE8B84D}" type="sibTrans" cxnId="{ED8B85E0-5DB2-47F4-945B-05DC00E05B56}">
      <dgm:prSet/>
      <dgm:spPr/>
      <dgm:t>
        <a:bodyPr/>
        <a:lstStyle/>
        <a:p>
          <a:endParaRPr lang="en-US"/>
        </a:p>
      </dgm:t>
    </dgm:pt>
    <dgm:pt modelId="{248A7D4F-0C40-4B9D-A695-6552CB280386}" type="pres">
      <dgm:prSet presAssocID="{76F68937-17F5-4657-9B86-C9241AA24CEA}" presName="Name0" presStyleCnt="0">
        <dgm:presLayoutVars>
          <dgm:dir/>
          <dgm:animLvl val="lvl"/>
          <dgm:resizeHandles/>
        </dgm:presLayoutVars>
      </dgm:prSet>
      <dgm:spPr/>
      <dgm:t>
        <a:bodyPr/>
        <a:lstStyle/>
        <a:p>
          <a:endParaRPr lang="en-US"/>
        </a:p>
      </dgm:t>
    </dgm:pt>
    <dgm:pt modelId="{E15DCDE9-23F6-4734-8500-9A3763EAC132}" type="pres">
      <dgm:prSet presAssocID="{86B0BD41-3D39-47C7-8D90-CD3231733253}" presName="linNode" presStyleCnt="0"/>
      <dgm:spPr/>
    </dgm:pt>
    <dgm:pt modelId="{6FE7F0ED-6638-46A9-8B76-F05BAAF9A3A4}" type="pres">
      <dgm:prSet presAssocID="{86B0BD41-3D39-47C7-8D90-CD3231733253}" presName="parentShp" presStyleLbl="node1" presStyleIdx="0" presStyleCnt="4">
        <dgm:presLayoutVars>
          <dgm:bulletEnabled val="1"/>
        </dgm:presLayoutVars>
      </dgm:prSet>
      <dgm:spPr/>
      <dgm:t>
        <a:bodyPr/>
        <a:lstStyle/>
        <a:p>
          <a:endParaRPr lang="en-US"/>
        </a:p>
      </dgm:t>
    </dgm:pt>
    <dgm:pt modelId="{868A4EC6-540B-481A-9E73-3D3E5C2C16BD}" type="pres">
      <dgm:prSet presAssocID="{86B0BD41-3D39-47C7-8D90-CD3231733253}" presName="childShp" presStyleLbl="bgAccFollowNode1" presStyleIdx="0" presStyleCnt="4" custLinFactY="3517" custLinFactNeighborX="882" custLinFactNeighborY="100000">
        <dgm:presLayoutVars>
          <dgm:bulletEnabled val="1"/>
        </dgm:presLayoutVars>
      </dgm:prSet>
      <dgm:spPr>
        <a:noFill/>
        <a:ln>
          <a:noFill/>
        </a:ln>
      </dgm:spPr>
    </dgm:pt>
    <dgm:pt modelId="{D5C524AF-72A9-4AF3-AB16-48E3AD9566D8}" type="pres">
      <dgm:prSet presAssocID="{F966B30F-EBD2-4663-9B20-54BE7FE8B84D}" presName="spacing" presStyleCnt="0"/>
      <dgm:spPr/>
    </dgm:pt>
    <dgm:pt modelId="{703A12B3-03FB-4289-A8A6-F64D7EDCDC97}" type="pres">
      <dgm:prSet presAssocID="{EF9E5F74-11BA-4AE3-9507-1F7B5A0B904C}" presName="linNode" presStyleCnt="0"/>
      <dgm:spPr/>
    </dgm:pt>
    <dgm:pt modelId="{A5B0B7AC-C53C-4A84-BB3F-9D54DA3DD2A8}" type="pres">
      <dgm:prSet presAssocID="{EF9E5F74-11BA-4AE3-9507-1F7B5A0B904C}" presName="parentShp" presStyleLbl="node1" presStyleIdx="1" presStyleCnt="4" custLinFactNeighborY="3756">
        <dgm:presLayoutVars>
          <dgm:bulletEnabled val="1"/>
        </dgm:presLayoutVars>
      </dgm:prSet>
      <dgm:spPr/>
      <dgm:t>
        <a:bodyPr/>
        <a:lstStyle/>
        <a:p>
          <a:endParaRPr lang="en-US"/>
        </a:p>
      </dgm:t>
    </dgm:pt>
    <dgm:pt modelId="{4F166A8C-3E6D-4EFC-B58C-0E97F89E9B85}" type="pres">
      <dgm:prSet presAssocID="{EF9E5F74-11BA-4AE3-9507-1F7B5A0B904C}" presName="childShp" presStyleLbl="bgAccFollowNode1" presStyleIdx="1" presStyleCnt="4" custLinFactY="16589" custLinFactNeighborY="100000">
        <dgm:presLayoutVars>
          <dgm:bulletEnabled val="1"/>
        </dgm:presLayoutVars>
      </dgm:prSet>
      <dgm:spPr>
        <a:noFill/>
        <a:ln>
          <a:noFill/>
        </a:ln>
      </dgm:spPr>
    </dgm:pt>
    <dgm:pt modelId="{2C5385EE-4366-410D-8307-F9EB5DB7F4A0}" type="pres">
      <dgm:prSet presAssocID="{D5F6CA9E-D5A6-45A4-BC72-09C530D44F97}" presName="spacing" presStyleCnt="0"/>
      <dgm:spPr/>
    </dgm:pt>
    <dgm:pt modelId="{3EA465C4-5128-4831-A265-1963F4A775A1}" type="pres">
      <dgm:prSet presAssocID="{78359907-7D97-444C-9E07-DD0C5CD2353E}" presName="linNode" presStyleCnt="0"/>
      <dgm:spPr/>
    </dgm:pt>
    <dgm:pt modelId="{51EDA532-7FB1-48B2-A238-75A8C026CF4C}" type="pres">
      <dgm:prSet presAssocID="{78359907-7D97-444C-9E07-DD0C5CD2353E}" presName="parentShp" presStyleLbl="node1" presStyleIdx="2" presStyleCnt="4" custLinFactNeighborX="1101" custLinFactNeighborY="-6756">
        <dgm:presLayoutVars>
          <dgm:bulletEnabled val="1"/>
        </dgm:presLayoutVars>
      </dgm:prSet>
      <dgm:spPr/>
      <dgm:t>
        <a:bodyPr/>
        <a:lstStyle/>
        <a:p>
          <a:endParaRPr lang="en-US"/>
        </a:p>
      </dgm:t>
    </dgm:pt>
    <dgm:pt modelId="{F3AB8E03-AE7D-41A3-B1C2-78914BC7DC11}" type="pres">
      <dgm:prSet presAssocID="{78359907-7D97-444C-9E07-DD0C5CD2353E}" presName="childShp" presStyleLbl="bgAccFollowNode1" presStyleIdx="2" presStyleCnt="4" custLinFactY="-16925" custLinFactNeighborX="882" custLinFactNeighborY="-100000">
        <dgm:presLayoutVars>
          <dgm:bulletEnabled val="1"/>
        </dgm:presLayoutVars>
      </dgm:prSet>
      <dgm:spPr>
        <a:noFill/>
        <a:ln>
          <a:noFill/>
        </a:ln>
      </dgm:spPr>
    </dgm:pt>
    <dgm:pt modelId="{02EBD1D0-D2B3-4133-B2B4-FC4FC629C61A}" type="pres">
      <dgm:prSet presAssocID="{EF71C569-C957-4780-99D5-406305C2CCBB}" presName="spacing" presStyleCnt="0"/>
      <dgm:spPr/>
    </dgm:pt>
    <dgm:pt modelId="{1F8EFC66-B647-47B5-BCA2-4573BFD45B59}" type="pres">
      <dgm:prSet presAssocID="{D90DEC88-8827-43C0-9421-AAA672D0AF0E}" presName="linNode" presStyleCnt="0"/>
      <dgm:spPr/>
    </dgm:pt>
    <dgm:pt modelId="{B9D15BAF-EE46-450E-B86C-5C39EE151CAC}" type="pres">
      <dgm:prSet presAssocID="{D90DEC88-8827-43C0-9421-AAA672D0AF0E}" presName="parentShp" presStyleLbl="node1" presStyleIdx="3" presStyleCnt="4">
        <dgm:presLayoutVars>
          <dgm:bulletEnabled val="1"/>
        </dgm:presLayoutVars>
      </dgm:prSet>
      <dgm:spPr/>
      <dgm:t>
        <a:bodyPr/>
        <a:lstStyle/>
        <a:p>
          <a:endParaRPr lang="en-US"/>
        </a:p>
      </dgm:t>
    </dgm:pt>
    <dgm:pt modelId="{D9559407-78E0-4BF6-99DF-B116A72ECAB2}" type="pres">
      <dgm:prSet presAssocID="{D90DEC88-8827-43C0-9421-AAA672D0AF0E}" presName="childShp" presStyleLbl="bgAccFollowNode1" presStyleIdx="3" presStyleCnt="4" custLinFactNeighborX="-3087" custLinFactNeighborY="-26148">
        <dgm:presLayoutVars>
          <dgm:bulletEnabled val="1"/>
        </dgm:presLayoutVars>
      </dgm:prSet>
      <dgm:spPr>
        <a:prstGeom prst="rect">
          <a:avLst/>
        </a:prstGeom>
        <a:noFill/>
        <a:ln>
          <a:noFill/>
        </a:ln>
      </dgm:spPr>
    </dgm:pt>
  </dgm:ptLst>
  <dgm:cxnLst>
    <dgm:cxn modelId="{6005375C-25FE-4009-8BE6-D2AFEBB0378D}" type="presOf" srcId="{78359907-7D97-444C-9E07-DD0C5CD2353E}" destId="{51EDA532-7FB1-48B2-A238-75A8C026CF4C}" srcOrd="0" destOrd="0" presId="urn:microsoft.com/office/officeart/2005/8/layout/vList6"/>
    <dgm:cxn modelId="{9DB03F82-F48C-4CD3-A718-1CEFB190A715}" type="presOf" srcId="{86B0BD41-3D39-47C7-8D90-CD3231733253}" destId="{6FE7F0ED-6638-46A9-8B76-F05BAAF9A3A4}" srcOrd="0" destOrd="0" presId="urn:microsoft.com/office/officeart/2005/8/layout/vList6"/>
    <dgm:cxn modelId="{B27EBE6C-1C81-42E1-8256-CA6C3744850A}" srcId="{76F68937-17F5-4657-9B86-C9241AA24CEA}" destId="{D90DEC88-8827-43C0-9421-AAA672D0AF0E}" srcOrd="3" destOrd="0" parTransId="{113E1070-DA04-470F-B747-130EE5A0A823}" sibTransId="{F74CDED8-E602-4271-AAB9-3D1EA192DE2C}"/>
    <dgm:cxn modelId="{9C999313-4DBE-4EB1-B927-9AAB706EA942}" srcId="{76F68937-17F5-4657-9B86-C9241AA24CEA}" destId="{78359907-7D97-444C-9E07-DD0C5CD2353E}" srcOrd="2" destOrd="0" parTransId="{586B19D8-44DB-4B4F-A069-037E3434B254}" sibTransId="{EF71C569-C957-4780-99D5-406305C2CCBB}"/>
    <dgm:cxn modelId="{B95627D9-CF7A-4D15-8017-3CEB27FC27C9}" type="presOf" srcId="{EF9E5F74-11BA-4AE3-9507-1F7B5A0B904C}" destId="{A5B0B7AC-C53C-4A84-BB3F-9D54DA3DD2A8}" srcOrd="0" destOrd="0" presId="urn:microsoft.com/office/officeart/2005/8/layout/vList6"/>
    <dgm:cxn modelId="{B64BD0E8-89D4-44DF-81FA-C5DC89C4E962}" type="presOf" srcId="{76F68937-17F5-4657-9B86-C9241AA24CEA}" destId="{248A7D4F-0C40-4B9D-A695-6552CB280386}" srcOrd="0" destOrd="0" presId="urn:microsoft.com/office/officeart/2005/8/layout/vList6"/>
    <dgm:cxn modelId="{ED8B85E0-5DB2-47F4-945B-05DC00E05B56}" srcId="{76F68937-17F5-4657-9B86-C9241AA24CEA}" destId="{86B0BD41-3D39-47C7-8D90-CD3231733253}" srcOrd="0" destOrd="0" parTransId="{597893AC-F381-4FE3-8862-0FF42C1E0486}" sibTransId="{F966B30F-EBD2-4663-9B20-54BE7FE8B84D}"/>
    <dgm:cxn modelId="{595526BA-0EBE-43D5-BFCB-BBFAFB39105E}" srcId="{76F68937-17F5-4657-9B86-C9241AA24CEA}" destId="{EF9E5F74-11BA-4AE3-9507-1F7B5A0B904C}" srcOrd="1" destOrd="0" parTransId="{82CA6011-B8F8-4235-88AE-79A41832A0F5}" sibTransId="{D5F6CA9E-D5A6-45A4-BC72-09C530D44F97}"/>
    <dgm:cxn modelId="{1E0EDEED-1CD9-4602-AFE0-68114E4D29B1}" type="presOf" srcId="{D90DEC88-8827-43C0-9421-AAA672D0AF0E}" destId="{B9D15BAF-EE46-450E-B86C-5C39EE151CAC}" srcOrd="0" destOrd="0" presId="urn:microsoft.com/office/officeart/2005/8/layout/vList6"/>
    <dgm:cxn modelId="{183C1466-E97E-47E2-89AD-90E230908804}" type="presParOf" srcId="{248A7D4F-0C40-4B9D-A695-6552CB280386}" destId="{E15DCDE9-23F6-4734-8500-9A3763EAC132}" srcOrd="0" destOrd="0" presId="urn:microsoft.com/office/officeart/2005/8/layout/vList6"/>
    <dgm:cxn modelId="{42BAB534-0391-4D5F-9FAD-633CA021D6F5}" type="presParOf" srcId="{E15DCDE9-23F6-4734-8500-9A3763EAC132}" destId="{6FE7F0ED-6638-46A9-8B76-F05BAAF9A3A4}" srcOrd="0" destOrd="0" presId="urn:microsoft.com/office/officeart/2005/8/layout/vList6"/>
    <dgm:cxn modelId="{FE21B151-01FD-43A2-9EB4-4B5724EF8523}" type="presParOf" srcId="{E15DCDE9-23F6-4734-8500-9A3763EAC132}" destId="{868A4EC6-540B-481A-9E73-3D3E5C2C16BD}" srcOrd="1" destOrd="0" presId="urn:microsoft.com/office/officeart/2005/8/layout/vList6"/>
    <dgm:cxn modelId="{1584603B-3AC0-463D-A7AB-9CF39D5A1EF6}" type="presParOf" srcId="{248A7D4F-0C40-4B9D-A695-6552CB280386}" destId="{D5C524AF-72A9-4AF3-AB16-48E3AD9566D8}" srcOrd="1" destOrd="0" presId="urn:microsoft.com/office/officeart/2005/8/layout/vList6"/>
    <dgm:cxn modelId="{63B5167E-435F-4FC1-8323-BE3DF5D3CC4D}" type="presParOf" srcId="{248A7D4F-0C40-4B9D-A695-6552CB280386}" destId="{703A12B3-03FB-4289-A8A6-F64D7EDCDC97}" srcOrd="2" destOrd="0" presId="urn:microsoft.com/office/officeart/2005/8/layout/vList6"/>
    <dgm:cxn modelId="{32225A7F-EB88-4A56-ADBE-0BB54710E441}" type="presParOf" srcId="{703A12B3-03FB-4289-A8A6-F64D7EDCDC97}" destId="{A5B0B7AC-C53C-4A84-BB3F-9D54DA3DD2A8}" srcOrd="0" destOrd="0" presId="urn:microsoft.com/office/officeart/2005/8/layout/vList6"/>
    <dgm:cxn modelId="{AD9D599A-D6A4-4425-88BE-B5E7B8B73E88}" type="presParOf" srcId="{703A12B3-03FB-4289-A8A6-F64D7EDCDC97}" destId="{4F166A8C-3E6D-4EFC-B58C-0E97F89E9B85}" srcOrd="1" destOrd="0" presId="urn:microsoft.com/office/officeart/2005/8/layout/vList6"/>
    <dgm:cxn modelId="{E6C0A69E-4848-4B40-B52B-45F84292ABE3}" type="presParOf" srcId="{248A7D4F-0C40-4B9D-A695-6552CB280386}" destId="{2C5385EE-4366-410D-8307-F9EB5DB7F4A0}" srcOrd="3" destOrd="0" presId="urn:microsoft.com/office/officeart/2005/8/layout/vList6"/>
    <dgm:cxn modelId="{399289CB-22E2-4C06-8CC5-D37BFD1C439E}" type="presParOf" srcId="{248A7D4F-0C40-4B9D-A695-6552CB280386}" destId="{3EA465C4-5128-4831-A265-1963F4A775A1}" srcOrd="4" destOrd="0" presId="urn:microsoft.com/office/officeart/2005/8/layout/vList6"/>
    <dgm:cxn modelId="{5622C3EF-5E7F-42C1-8035-B75ADF7CEF4C}" type="presParOf" srcId="{3EA465C4-5128-4831-A265-1963F4A775A1}" destId="{51EDA532-7FB1-48B2-A238-75A8C026CF4C}" srcOrd="0" destOrd="0" presId="urn:microsoft.com/office/officeart/2005/8/layout/vList6"/>
    <dgm:cxn modelId="{A35AA114-1869-4C3C-8AE1-11F0130695E4}" type="presParOf" srcId="{3EA465C4-5128-4831-A265-1963F4A775A1}" destId="{F3AB8E03-AE7D-41A3-B1C2-78914BC7DC11}" srcOrd="1" destOrd="0" presId="urn:microsoft.com/office/officeart/2005/8/layout/vList6"/>
    <dgm:cxn modelId="{BE9817FE-471D-48EB-B601-C1F557567B44}" type="presParOf" srcId="{248A7D4F-0C40-4B9D-A695-6552CB280386}" destId="{02EBD1D0-D2B3-4133-B2B4-FC4FC629C61A}" srcOrd="5" destOrd="0" presId="urn:microsoft.com/office/officeart/2005/8/layout/vList6"/>
    <dgm:cxn modelId="{BC83BA20-B32A-4256-BBF4-89DA0D329A1F}" type="presParOf" srcId="{248A7D4F-0C40-4B9D-A695-6552CB280386}" destId="{1F8EFC66-B647-47B5-BCA2-4573BFD45B59}" srcOrd="6" destOrd="0" presId="urn:microsoft.com/office/officeart/2005/8/layout/vList6"/>
    <dgm:cxn modelId="{02B3921B-142F-43FC-A65B-B8830FFAAC5A}" type="presParOf" srcId="{1F8EFC66-B647-47B5-BCA2-4573BFD45B59}" destId="{B9D15BAF-EE46-450E-B86C-5C39EE151CAC}" srcOrd="0" destOrd="0" presId="urn:microsoft.com/office/officeart/2005/8/layout/vList6"/>
    <dgm:cxn modelId="{A1698C01-3B53-40DD-B03B-172EE55F201D}" type="presParOf" srcId="{1F8EFC66-B647-47B5-BCA2-4573BFD45B59}" destId="{D9559407-78E0-4BF6-99DF-B116A72ECAB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68937-17F5-4657-9B86-C9241AA24CEA}" type="doc">
      <dgm:prSet loTypeId="urn:microsoft.com/office/officeart/2005/8/layout/vList6" loCatId="process" qsTypeId="urn:microsoft.com/office/officeart/2005/8/quickstyle/simple1#2" qsCatId="simple" csTypeId="urn:microsoft.com/office/officeart/2005/8/colors/colorful2" csCatId="colorful" phldr="1"/>
      <dgm:spPr/>
      <dgm:t>
        <a:bodyPr/>
        <a:lstStyle/>
        <a:p>
          <a:endParaRPr lang="en-US"/>
        </a:p>
      </dgm:t>
    </dgm:pt>
    <dgm:pt modelId="{EF9E5F74-11BA-4AE3-9507-1F7B5A0B904C}">
      <dgm:prSet phldrT="[Text]" custT="1"/>
      <dgm:spPr>
        <a:solidFill>
          <a:srgbClr val="0070C0"/>
        </a:solidFill>
      </dgm:spPr>
      <dgm:t>
        <a:bodyPr/>
        <a:lstStyle/>
        <a:p>
          <a:r>
            <a:rPr lang="en-US" sz="2400" b="0" dirty="0">
              <a:latin typeface="Century" pitchFamily="18" charset="0"/>
            </a:rPr>
            <a:t>Mature reasoning</a:t>
          </a:r>
        </a:p>
      </dgm:t>
    </dgm:pt>
    <dgm:pt modelId="{82CA6011-B8F8-4235-88AE-79A41832A0F5}" type="parTrans" cxnId="{595526BA-0EBE-43D5-BFCB-BBFAFB39105E}">
      <dgm:prSet/>
      <dgm:spPr/>
      <dgm:t>
        <a:bodyPr/>
        <a:lstStyle/>
        <a:p>
          <a:endParaRPr lang="en-US"/>
        </a:p>
      </dgm:t>
    </dgm:pt>
    <dgm:pt modelId="{D5F6CA9E-D5A6-45A4-BC72-09C530D44F97}" type="sibTrans" cxnId="{595526BA-0EBE-43D5-BFCB-BBFAFB39105E}">
      <dgm:prSet/>
      <dgm:spPr/>
      <dgm:t>
        <a:bodyPr/>
        <a:lstStyle/>
        <a:p>
          <a:endParaRPr lang="en-US"/>
        </a:p>
      </dgm:t>
    </dgm:pt>
    <dgm:pt modelId="{5DFE7F8A-EEF2-4A33-8BFD-6D2E6244FFFB}">
      <dgm:prSet phldrT="[Text]" custT="1"/>
      <dgm:spPr/>
      <dgm:t>
        <a:bodyPr/>
        <a:lstStyle/>
        <a:p>
          <a:r>
            <a:rPr lang="en-US" sz="1800" b="0" dirty="0"/>
            <a:t>capacity to </a:t>
          </a:r>
          <a:r>
            <a:rPr lang="en-US" sz="1800" b="1" dirty="0"/>
            <a:t>analyze moral issues </a:t>
          </a:r>
          <a:r>
            <a:rPr lang="en-US" sz="1800" b="0" dirty="0"/>
            <a:t>and provide justifications for decisions</a:t>
          </a:r>
        </a:p>
      </dgm:t>
    </dgm:pt>
    <dgm:pt modelId="{DBE563FA-8569-4DB7-BCD7-7213C585A411}" type="parTrans" cxnId="{3D0CB401-9860-4E26-9D85-82C950942C85}">
      <dgm:prSet/>
      <dgm:spPr/>
      <dgm:t>
        <a:bodyPr/>
        <a:lstStyle/>
        <a:p>
          <a:endParaRPr lang="en-US"/>
        </a:p>
      </dgm:t>
    </dgm:pt>
    <dgm:pt modelId="{BDA4EDB9-4EA7-4BED-BBDC-DAFC91BC5CEF}" type="sibTrans" cxnId="{3D0CB401-9860-4E26-9D85-82C950942C85}">
      <dgm:prSet/>
      <dgm:spPr/>
      <dgm:t>
        <a:bodyPr/>
        <a:lstStyle/>
        <a:p>
          <a:endParaRPr lang="en-US"/>
        </a:p>
      </dgm:t>
    </dgm:pt>
    <dgm:pt modelId="{78359907-7D97-444C-9E07-DD0C5CD2353E}">
      <dgm:prSet phldrT="[Text]" custT="1"/>
      <dgm:spPr>
        <a:solidFill>
          <a:srgbClr val="0070C0"/>
        </a:solidFill>
      </dgm:spPr>
      <dgm:t>
        <a:bodyPr/>
        <a:lstStyle/>
        <a:p>
          <a:r>
            <a:rPr lang="en-US" sz="2400" b="0" dirty="0"/>
            <a:t>Commitment</a:t>
          </a:r>
        </a:p>
      </dgm:t>
    </dgm:pt>
    <dgm:pt modelId="{586B19D8-44DB-4B4F-A069-037E3434B254}" type="parTrans" cxnId="{9C999313-4DBE-4EB1-B927-9AAB706EA942}">
      <dgm:prSet/>
      <dgm:spPr/>
      <dgm:t>
        <a:bodyPr/>
        <a:lstStyle/>
        <a:p>
          <a:endParaRPr lang="en-US"/>
        </a:p>
      </dgm:t>
    </dgm:pt>
    <dgm:pt modelId="{EF71C569-C957-4780-99D5-406305C2CCBB}" type="sibTrans" cxnId="{9C999313-4DBE-4EB1-B927-9AAB706EA942}">
      <dgm:prSet/>
      <dgm:spPr/>
      <dgm:t>
        <a:bodyPr/>
        <a:lstStyle/>
        <a:p>
          <a:endParaRPr lang="en-US"/>
        </a:p>
      </dgm:t>
    </dgm:pt>
    <dgm:pt modelId="{2893435F-B707-4F5E-823E-32880EC27C49}">
      <dgm:prSet phldrT="[Text]" custT="1"/>
      <dgm:spPr/>
      <dgm:t>
        <a:bodyPr/>
        <a:lstStyle/>
        <a:p>
          <a:r>
            <a:rPr lang="en-US" sz="1800" b="0" dirty="0">
              <a:latin typeface="Century" pitchFamily="18" charset="0"/>
            </a:rPr>
            <a:t>capacity to internalize and give priority to </a:t>
          </a:r>
          <a:r>
            <a:rPr lang="en-US" sz="1800" b="1" dirty="0">
              <a:latin typeface="Century" pitchFamily="18" charset="0"/>
            </a:rPr>
            <a:t>professional values</a:t>
          </a:r>
          <a:endParaRPr lang="en-US" sz="1800" dirty="0"/>
        </a:p>
      </dgm:t>
    </dgm:pt>
    <dgm:pt modelId="{F7B655D6-D854-43B0-AED0-2CA2A4866C4D}" type="parTrans" cxnId="{AFC4D2F0-2169-4F75-96BD-78549DB3BD05}">
      <dgm:prSet/>
      <dgm:spPr/>
      <dgm:t>
        <a:bodyPr/>
        <a:lstStyle/>
        <a:p>
          <a:endParaRPr lang="en-US"/>
        </a:p>
      </dgm:t>
    </dgm:pt>
    <dgm:pt modelId="{ED0C9A1A-B08F-4E8B-BD09-7F68A4D60DF6}" type="sibTrans" cxnId="{AFC4D2F0-2169-4F75-96BD-78549DB3BD05}">
      <dgm:prSet/>
      <dgm:spPr/>
      <dgm:t>
        <a:bodyPr/>
        <a:lstStyle/>
        <a:p>
          <a:endParaRPr lang="en-US"/>
        </a:p>
      </dgm:t>
    </dgm:pt>
    <dgm:pt modelId="{D90DEC88-8827-43C0-9421-AAA672D0AF0E}">
      <dgm:prSet custT="1"/>
      <dgm:spPr>
        <a:solidFill>
          <a:srgbClr val="0070C0"/>
        </a:solidFill>
      </dgm:spPr>
      <dgm:t>
        <a:bodyPr/>
        <a:lstStyle/>
        <a:p>
          <a:r>
            <a:rPr lang="en-US" sz="2400" dirty="0">
              <a:latin typeface="Century" pitchFamily="18" charset="0"/>
            </a:rPr>
            <a:t>Skill</a:t>
          </a:r>
        </a:p>
      </dgm:t>
    </dgm:pt>
    <dgm:pt modelId="{113E1070-DA04-470F-B747-130EE5A0A823}" type="parTrans" cxnId="{B27EBE6C-1C81-42E1-8256-CA6C3744850A}">
      <dgm:prSet/>
      <dgm:spPr/>
      <dgm:t>
        <a:bodyPr/>
        <a:lstStyle/>
        <a:p>
          <a:endParaRPr lang="en-US"/>
        </a:p>
      </dgm:t>
    </dgm:pt>
    <dgm:pt modelId="{F74CDED8-E602-4271-AAB9-3D1EA192DE2C}" type="sibTrans" cxnId="{B27EBE6C-1C81-42E1-8256-CA6C3744850A}">
      <dgm:prSet/>
      <dgm:spPr/>
      <dgm:t>
        <a:bodyPr/>
        <a:lstStyle/>
        <a:p>
          <a:endParaRPr lang="en-US"/>
        </a:p>
      </dgm:t>
    </dgm:pt>
    <dgm:pt modelId="{8EDBC9D5-01E9-4D18-A380-414DA0D0250A}">
      <dgm:prSet custT="1"/>
      <dgm:spPr/>
      <dgm:t>
        <a:bodyPr/>
        <a:lstStyle/>
        <a:p>
          <a:r>
            <a:rPr lang="en-US" sz="1800" b="0" dirty="0">
              <a:latin typeface="Century" pitchFamily="18" charset="0"/>
            </a:rPr>
            <a:t>capacity for </a:t>
          </a:r>
          <a:r>
            <a:rPr lang="en-US" sz="1800" b="1" dirty="0">
              <a:latin typeface="Century" pitchFamily="18" charset="0"/>
            </a:rPr>
            <a:t>empathic interaction </a:t>
          </a:r>
          <a:r>
            <a:rPr lang="en-US" sz="1800" b="0" dirty="0">
              <a:latin typeface="Century" pitchFamily="18" charset="0"/>
            </a:rPr>
            <a:t>and </a:t>
          </a:r>
          <a:r>
            <a:rPr lang="en-US" sz="1800" b="1" dirty="0">
              <a:latin typeface="Century" pitchFamily="18" charset="0"/>
            </a:rPr>
            <a:t>problem solving</a:t>
          </a:r>
          <a:endParaRPr lang="en-US" sz="1800" b="1" dirty="0"/>
        </a:p>
      </dgm:t>
    </dgm:pt>
    <dgm:pt modelId="{A9FDF6B6-4503-498E-A55D-980C92DC5009}" type="parTrans" cxnId="{33EA1C67-6EBF-4752-B7F4-684A74CE7626}">
      <dgm:prSet/>
      <dgm:spPr/>
      <dgm:t>
        <a:bodyPr/>
        <a:lstStyle/>
        <a:p>
          <a:endParaRPr lang="en-US"/>
        </a:p>
      </dgm:t>
    </dgm:pt>
    <dgm:pt modelId="{4111CC84-2D34-4C7F-B761-B15B4D865F2E}" type="sibTrans" cxnId="{33EA1C67-6EBF-4752-B7F4-684A74CE7626}">
      <dgm:prSet/>
      <dgm:spPr/>
      <dgm:t>
        <a:bodyPr/>
        <a:lstStyle/>
        <a:p>
          <a:endParaRPr lang="en-US"/>
        </a:p>
      </dgm:t>
    </dgm:pt>
    <dgm:pt modelId="{86B0BD41-3D39-47C7-8D90-CD3231733253}">
      <dgm:prSet custT="1"/>
      <dgm:spPr>
        <a:solidFill>
          <a:srgbClr val="0070C0"/>
        </a:solidFill>
      </dgm:spPr>
      <dgm:t>
        <a:bodyPr/>
        <a:lstStyle/>
        <a:p>
          <a:r>
            <a:rPr lang="en-US" sz="2400" dirty="0"/>
            <a:t>Awareness</a:t>
          </a:r>
        </a:p>
      </dgm:t>
    </dgm:pt>
    <dgm:pt modelId="{597893AC-F381-4FE3-8862-0FF42C1E0486}" type="parTrans" cxnId="{ED8B85E0-5DB2-47F4-945B-05DC00E05B56}">
      <dgm:prSet/>
      <dgm:spPr/>
      <dgm:t>
        <a:bodyPr/>
        <a:lstStyle/>
        <a:p>
          <a:endParaRPr lang="en-US"/>
        </a:p>
      </dgm:t>
    </dgm:pt>
    <dgm:pt modelId="{F966B30F-EBD2-4663-9B20-54BE7FE8B84D}" type="sibTrans" cxnId="{ED8B85E0-5DB2-47F4-945B-05DC00E05B56}">
      <dgm:prSet/>
      <dgm:spPr/>
      <dgm:t>
        <a:bodyPr/>
        <a:lstStyle/>
        <a:p>
          <a:endParaRPr lang="en-US"/>
        </a:p>
      </dgm:t>
    </dgm:pt>
    <dgm:pt modelId="{A8E4A65B-15A6-4655-BB60-8DB606C3863B}">
      <dgm:prSet/>
      <dgm:spPr/>
      <dgm:t>
        <a:bodyPr/>
        <a:lstStyle/>
        <a:p>
          <a:r>
            <a:rPr lang="en-US" dirty="0"/>
            <a:t>capacity to </a:t>
          </a:r>
          <a:r>
            <a:rPr lang="en-US" b="1" dirty="0"/>
            <a:t>interpret ambiguous clues </a:t>
          </a:r>
          <a:r>
            <a:rPr lang="en-US" dirty="0"/>
            <a:t>in real-life settings</a:t>
          </a:r>
        </a:p>
      </dgm:t>
    </dgm:pt>
    <dgm:pt modelId="{8A1A663D-34D6-48A2-836C-E1AEA1FB7365}" type="parTrans" cxnId="{289C255B-F174-483D-BDE2-702E8C7C450D}">
      <dgm:prSet/>
      <dgm:spPr/>
      <dgm:t>
        <a:bodyPr/>
        <a:lstStyle/>
        <a:p>
          <a:endParaRPr lang="en-US"/>
        </a:p>
      </dgm:t>
    </dgm:pt>
    <dgm:pt modelId="{17907EDB-71AE-4126-BBFB-F114E3074740}" type="sibTrans" cxnId="{289C255B-F174-483D-BDE2-702E8C7C450D}">
      <dgm:prSet/>
      <dgm:spPr/>
      <dgm:t>
        <a:bodyPr/>
        <a:lstStyle/>
        <a:p>
          <a:endParaRPr lang="en-US"/>
        </a:p>
      </dgm:t>
    </dgm:pt>
    <dgm:pt modelId="{248A7D4F-0C40-4B9D-A695-6552CB280386}" type="pres">
      <dgm:prSet presAssocID="{76F68937-17F5-4657-9B86-C9241AA24CEA}" presName="Name0" presStyleCnt="0">
        <dgm:presLayoutVars>
          <dgm:dir/>
          <dgm:animLvl val="lvl"/>
          <dgm:resizeHandles/>
        </dgm:presLayoutVars>
      </dgm:prSet>
      <dgm:spPr/>
      <dgm:t>
        <a:bodyPr/>
        <a:lstStyle/>
        <a:p>
          <a:endParaRPr lang="en-US"/>
        </a:p>
      </dgm:t>
    </dgm:pt>
    <dgm:pt modelId="{E15DCDE9-23F6-4734-8500-9A3763EAC132}" type="pres">
      <dgm:prSet presAssocID="{86B0BD41-3D39-47C7-8D90-CD3231733253}" presName="linNode" presStyleCnt="0"/>
      <dgm:spPr/>
    </dgm:pt>
    <dgm:pt modelId="{6FE7F0ED-6638-46A9-8B76-F05BAAF9A3A4}" type="pres">
      <dgm:prSet presAssocID="{86B0BD41-3D39-47C7-8D90-CD3231733253}" presName="parentShp" presStyleLbl="node1" presStyleIdx="0" presStyleCnt="4" custLinFactNeighborX="-33639" custLinFactNeighborY="-23383">
        <dgm:presLayoutVars>
          <dgm:bulletEnabled val="1"/>
        </dgm:presLayoutVars>
      </dgm:prSet>
      <dgm:spPr/>
      <dgm:t>
        <a:bodyPr/>
        <a:lstStyle/>
        <a:p>
          <a:endParaRPr lang="en-US"/>
        </a:p>
      </dgm:t>
    </dgm:pt>
    <dgm:pt modelId="{868A4EC6-540B-481A-9E73-3D3E5C2C16BD}" type="pres">
      <dgm:prSet presAssocID="{86B0BD41-3D39-47C7-8D90-CD3231733253}" presName="childShp" presStyleLbl="bgAccFollowNode1" presStyleIdx="0" presStyleCnt="4">
        <dgm:presLayoutVars>
          <dgm:bulletEnabled val="1"/>
        </dgm:presLayoutVars>
      </dgm:prSet>
      <dgm:spPr/>
      <dgm:t>
        <a:bodyPr/>
        <a:lstStyle/>
        <a:p>
          <a:endParaRPr lang="en-US"/>
        </a:p>
      </dgm:t>
    </dgm:pt>
    <dgm:pt modelId="{D5C524AF-72A9-4AF3-AB16-48E3AD9566D8}" type="pres">
      <dgm:prSet presAssocID="{F966B30F-EBD2-4663-9B20-54BE7FE8B84D}" presName="spacing" presStyleCnt="0"/>
      <dgm:spPr/>
    </dgm:pt>
    <dgm:pt modelId="{703A12B3-03FB-4289-A8A6-F64D7EDCDC97}" type="pres">
      <dgm:prSet presAssocID="{EF9E5F74-11BA-4AE3-9507-1F7B5A0B904C}" presName="linNode" presStyleCnt="0"/>
      <dgm:spPr/>
    </dgm:pt>
    <dgm:pt modelId="{A5B0B7AC-C53C-4A84-BB3F-9D54DA3DD2A8}" type="pres">
      <dgm:prSet presAssocID="{EF9E5F74-11BA-4AE3-9507-1F7B5A0B904C}" presName="parentShp" presStyleLbl="node1" presStyleIdx="1" presStyleCnt="4" custLinFactNeighborY="3756">
        <dgm:presLayoutVars>
          <dgm:bulletEnabled val="1"/>
        </dgm:presLayoutVars>
      </dgm:prSet>
      <dgm:spPr/>
      <dgm:t>
        <a:bodyPr/>
        <a:lstStyle/>
        <a:p>
          <a:endParaRPr lang="en-US"/>
        </a:p>
      </dgm:t>
    </dgm:pt>
    <dgm:pt modelId="{4F166A8C-3E6D-4EFC-B58C-0E97F89E9B85}" type="pres">
      <dgm:prSet presAssocID="{EF9E5F74-11BA-4AE3-9507-1F7B5A0B904C}" presName="childShp" presStyleLbl="bgAccFollowNode1" presStyleIdx="1" presStyleCnt="4">
        <dgm:presLayoutVars>
          <dgm:bulletEnabled val="1"/>
        </dgm:presLayoutVars>
      </dgm:prSet>
      <dgm:spPr/>
      <dgm:t>
        <a:bodyPr/>
        <a:lstStyle/>
        <a:p>
          <a:endParaRPr lang="en-US"/>
        </a:p>
      </dgm:t>
    </dgm:pt>
    <dgm:pt modelId="{2C5385EE-4366-410D-8307-F9EB5DB7F4A0}" type="pres">
      <dgm:prSet presAssocID="{D5F6CA9E-D5A6-45A4-BC72-09C530D44F97}" presName="spacing" presStyleCnt="0"/>
      <dgm:spPr/>
    </dgm:pt>
    <dgm:pt modelId="{3EA465C4-5128-4831-A265-1963F4A775A1}" type="pres">
      <dgm:prSet presAssocID="{78359907-7D97-444C-9E07-DD0C5CD2353E}" presName="linNode" presStyleCnt="0"/>
      <dgm:spPr/>
    </dgm:pt>
    <dgm:pt modelId="{51EDA532-7FB1-48B2-A238-75A8C026CF4C}" type="pres">
      <dgm:prSet presAssocID="{78359907-7D97-444C-9E07-DD0C5CD2353E}" presName="parentShp" presStyleLbl="node1" presStyleIdx="2" presStyleCnt="4" custLinFactNeighborX="-694">
        <dgm:presLayoutVars>
          <dgm:bulletEnabled val="1"/>
        </dgm:presLayoutVars>
      </dgm:prSet>
      <dgm:spPr/>
      <dgm:t>
        <a:bodyPr/>
        <a:lstStyle/>
        <a:p>
          <a:endParaRPr lang="en-US"/>
        </a:p>
      </dgm:t>
    </dgm:pt>
    <dgm:pt modelId="{F3AB8E03-AE7D-41A3-B1C2-78914BC7DC11}" type="pres">
      <dgm:prSet presAssocID="{78359907-7D97-444C-9E07-DD0C5CD2353E}" presName="childShp" presStyleLbl="bgAccFollowNode1" presStyleIdx="2" presStyleCnt="4" custLinFactNeighborX="5293" custLinFactNeighborY="4590">
        <dgm:presLayoutVars>
          <dgm:bulletEnabled val="1"/>
        </dgm:presLayoutVars>
      </dgm:prSet>
      <dgm:spPr/>
      <dgm:t>
        <a:bodyPr/>
        <a:lstStyle/>
        <a:p>
          <a:endParaRPr lang="en-US"/>
        </a:p>
      </dgm:t>
    </dgm:pt>
    <dgm:pt modelId="{02EBD1D0-D2B3-4133-B2B4-FC4FC629C61A}" type="pres">
      <dgm:prSet presAssocID="{EF71C569-C957-4780-99D5-406305C2CCBB}" presName="spacing" presStyleCnt="0"/>
      <dgm:spPr/>
    </dgm:pt>
    <dgm:pt modelId="{1F8EFC66-B647-47B5-BCA2-4573BFD45B59}" type="pres">
      <dgm:prSet presAssocID="{D90DEC88-8827-43C0-9421-AAA672D0AF0E}" presName="linNode" presStyleCnt="0"/>
      <dgm:spPr/>
    </dgm:pt>
    <dgm:pt modelId="{B9D15BAF-EE46-450E-B86C-5C39EE151CAC}" type="pres">
      <dgm:prSet presAssocID="{D90DEC88-8827-43C0-9421-AAA672D0AF0E}" presName="parentShp" presStyleLbl="node1" presStyleIdx="3" presStyleCnt="4">
        <dgm:presLayoutVars>
          <dgm:bulletEnabled val="1"/>
        </dgm:presLayoutVars>
      </dgm:prSet>
      <dgm:spPr/>
      <dgm:t>
        <a:bodyPr/>
        <a:lstStyle/>
        <a:p>
          <a:endParaRPr lang="en-US"/>
        </a:p>
      </dgm:t>
    </dgm:pt>
    <dgm:pt modelId="{D9559407-78E0-4BF6-99DF-B116A72ECAB2}" type="pres">
      <dgm:prSet presAssocID="{D90DEC88-8827-43C0-9421-AAA672D0AF0E}" presName="childShp" presStyleLbl="bgAccFollowNode1" presStyleIdx="3" presStyleCnt="4" custScaleY="123406">
        <dgm:presLayoutVars>
          <dgm:bulletEnabled val="1"/>
        </dgm:presLayoutVars>
      </dgm:prSet>
      <dgm:spPr/>
      <dgm:t>
        <a:bodyPr/>
        <a:lstStyle/>
        <a:p>
          <a:endParaRPr lang="en-US"/>
        </a:p>
      </dgm:t>
    </dgm:pt>
  </dgm:ptLst>
  <dgm:cxnLst>
    <dgm:cxn modelId="{68FD55CF-AC34-4392-8746-44CCB14F2D90}" type="presOf" srcId="{78359907-7D97-444C-9E07-DD0C5CD2353E}" destId="{51EDA532-7FB1-48B2-A238-75A8C026CF4C}" srcOrd="0" destOrd="0" presId="urn:microsoft.com/office/officeart/2005/8/layout/vList6"/>
    <dgm:cxn modelId="{B27EBE6C-1C81-42E1-8256-CA6C3744850A}" srcId="{76F68937-17F5-4657-9B86-C9241AA24CEA}" destId="{D90DEC88-8827-43C0-9421-AAA672D0AF0E}" srcOrd="3" destOrd="0" parTransId="{113E1070-DA04-470F-B747-130EE5A0A823}" sibTransId="{F74CDED8-E602-4271-AAB9-3D1EA192DE2C}"/>
    <dgm:cxn modelId="{33EA1C67-6EBF-4752-B7F4-684A74CE7626}" srcId="{D90DEC88-8827-43C0-9421-AAA672D0AF0E}" destId="{8EDBC9D5-01E9-4D18-A380-414DA0D0250A}" srcOrd="0" destOrd="0" parTransId="{A9FDF6B6-4503-498E-A55D-980C92DC5009}" sibTransId="{4111CC84-2D34-4C7F-B761-B15B4D865F2E}"/>
    <dgm:cxn modelId="{3D0CB401-9860-4E26-9D85-82C950942C85}" srcId="{EF9E5F74-11BA-4AE3-9507-1F7B5A0B904C}" destId="{5DFE7F8A-EEF2-4A33-8BFD-6D2E6244FFFB}" srcOrd="0" destOrd="0" parTransId="{DBE563FA-8569-4DB7-BCD7-7213C585A411}" sibTransId="{BDA4EDB9-4EA7-4BED-BBDC-DAFC91BC5CEF}"/>
    <dgm:cxn modelId="{289C255B-F174-483D-BDE2-702E8C7C450D}" srcId="{86B0BD41-3D39-47C7-8D90-CD3231733253}" destId="{A8E4A65B-15A6-4655-BB60-8DB606C3863B}" srcOrd="0" destOrd="0" parTransId="{8A1A663D-34D6-48A2-836C-E1AEA1FB7365}" sibTransId="{17907EDB-71AE-4126-BBFB-F114E3074740}"/>
    <dgm:cxn modelId="{AFC4D2F0-2169-4F75-96BD-78549DB3BD05}" srcId="{78359907-7D97-444C-9E07-DD0C5CD2353E}" destId="{2893435F-B707-4F5E-823E-32880EC27C49}" srcOrd="0" destOrd="0" parTransId="{F7B655D6-D854-43B0-AED0-2CA2A4866C4D}" sibTransId="{ED0C9A1A-B08F-4E8B-BD09-7F68A4D60DF6}"/>
    <dgm:cxn modelId="{399B106B-A19C-4514-9C3C-28D2A6A44A3E}" type="presOf" srcId="{86B0BD41-3D39-47C7-8D90-CD3231733253}" destId="{6FE7F0ED-6638-46A9-8B76-F05BAAF9A3A4}" srcOrd="0" destOrd="0" presId="urn:microsoft.com/office/officeart/2005/8/layout/vList6"/>
    <dgm:cxn modelId="{9E1C8774-4D65-40C3-A4F8-75D22491C859}" type="presOf" srcId="{D90DEC88-8827-43C0-9421-AAA672D0AF0E}" destId="{B9D15BAF-EE46-450E-B86C-5C39EE151CAC}" srcOrd="0" destOrd="0" presId="urn:microsoft.com/office/officeart/2005/8/layout/vList6"/>
    <dgm:cxn modelId="{0075F80D-12B8-4BE7-8443-1103DDFF3920}" type="presOf" srcId="{5DFE7F8A-EEF2-4A33-8BFD-6D2E6244FFFB}" destId="{4F166A8C-3E6D-4EFC-B58C-0E97F89E9B85}" srcOrd="0" destOrd="0" presId="urn:microsoft.com/office/officeart/2005/8/layout/vList6"/>
    <dgm:cxn modelId="{07EEA973-EEC3-4B56-A948-2566A4E16C19}" type="presOf" srcId="{2893435F-B707-4F5E-823E-32880EC27C49}" destId="{F3AB8E03-AE7D-41A3-B1C2-78914BC7DC11}" srcOrd="0" destOrd="0" presId="urn:microsoft.com/office/officeart/2005/8/layout/vList6"/>
    <dgm:cxn modelId="{9C999313-4DBE-4EB1-B927-9AAB706EA942}" srcId="{76F68937-17F5-4657-9B86-C9241AA24CEA}" destId="{78359907-7D97-444C-9E07-DD0C5CD2353E}" srcOrd="2" destOrd="0" parTransId="{586B19D8-44DB-4B4F-A069-037E3434B254}" sibTransId="{EF71C569-C957-4780-99D5-406305C2CCBB}"/>
    <dgm:cxn modelId="{ED8B85E0-5DB2-47F4-945B-05DC00E05B56}" srcId="{76F68937-17F5-4657-9B86-C9241AA24CEA}" destId="{86B0BD41-3D39-47C7-8D90-CD3231733253}" srcOrd="0" destOrd="0" parTransId="{597893AC-F381-4FE3-8862-0FF42C1E0486}" sibTransId="{F966B30F-EBD2-4663-9B20-54BE7FE8B84D}"/>
    <dgm:cxn modelId="{80C282F4-D8DF-4EF2-AFF3-CA1BB7BA48B4}" type="presOf" srcId="{76F68937-17F5-4657-9B86-C9241AA24CEA}" destId="{248A7D4F-0C40-4B9D-A695-6552CB280386}" srcOrd="0" destOrd="0" presId="urn:microsoft.com/office/officeart/2005/8/layout/vList6"/>
    <dgm:cxn modelId="{595526BA-0EBE-43D5-BFCB-BBFAFB39105E}" srcId="{76F68937-17F5-4657-9B86-C9241AA24CEA}" destId="{EF9E5F74-11BA-4AE3-9507-1F7B5A0B904C}" srcOrd="1" destOrd="0" parTransId="{82CA6011-B8F8-4235-88AE-79A41832A0F5}" sibTransId="{D5F6CA9E-D5A6-45A4-BC72-09C530D44F97}"/>
    <dgm:cxn modelId="{87711036-E9AC-452D-ABCD-A8D24CF126A4}" type="presOf" srcId="{EF9E5F74-11BA-4AE3-9507-1F7B5A0B904C}" destId="{A5B0B7AC-C53C-4A84-BB3F-9D54DA3DD2A8}" srcOrd="0" destOrd="0" presId="urn:microsoft.com/office/officeart/2005/8/layout/vList6"/>
    <dgm:cxn modelId="{76D3F64A-3DE0-4288-88D1-CC46B2F407CA}" type="presOf" srcId="{8EDBC9D5-01E9-4D18-A380-414DA0D0250A}" destId="{D9559407-78E0-4BF6-99DF-B116A72ECAB2}" srcOrd="0" destOrd="0" presId="urn:microsoft.com/office/officeart/2005/8/layout/vList6"/>
    <dgm:cxn modelId="{B947042A-9FFF-4DA7-9734-4606C0F990C3}" type="presOf" srcId="{A8E4A65B-15A6-4655-BB60-8DB606C3863B}" destId="{868A4EC6-540B-481A-9E73-3D3E5C2C16BD}" srcOrd="0" destOrd="0" presId="urn:microsoft.com/office/officeart/2005/8/layout/vList6"/>
    <dgm:cxn modelId="{CD33F146-C2F0-4D09-819C-7FB5447FB4FD}" type="presParOf" srcId="{248A7D4F-0C40-4B9D-A695-6552CB280386}" destId="{E15DCDE9-23F6-4734-8500-9A3763EAC132}" srcOrd="0" destOrd="0" presId="urn:microsoft.com/office/officeart/2005/8/layout/vList6"/>
    <dgm:cxn modelId="{09311EF9-A0A4-43B0-93E4-80502EA4A274}" type="presParOf" srcId="{E15DCDE9-23F6-4734-8500-9A3763EAC132}" destId="{6FE7F0ED-6638-46A9-8B76-F05BAAF9A3A4}" srcOrd="0" destOrd="0" presId="urn:microsoft.com/office/officeart/2005/8/layout/vList6"/>
    <dgm:cxn modelId="{32CDE231-68B3-4C08-9EFC-D62C90E739FB}" type="presParOf" srcId="{E15DCDE9-23F6-4734-8500-9A3763EAC132}" destId="{868A4EC6-540B-481A-9E73-3D3E5C2C16BD}" srcOrd="1" destOrd="0" presId="urn:microsoft.com/office/officeart/2005/8/layout/vList6"/>
    <dgm:cxn modelId="{767FB61C-52D1-403F-A130-5A00568336E7}" type="presParOf" srcId="{248A7D4F-0C40-4B9D-A695-6552CB280386}" destId="{D5C524AF-72A9-4AF3-AB16-48E3AD9566D8}" srcOrd="1" destOrd="0" presId="urn:microsoft.com/office/officeart/2005/8/layout/vList6"/>
    <dgm:cxn modelId="{266A9A4A-A8B2-4798-9E7B-89150CD571D7}" type="presParOf" srcId="{248A7D4F-0C40-4B9D-A695-6552CB280386}" destId="{703A12B3-03FB-4289-A8A6-F64D7EDCDC97}" srcOrd="2" destOrd="0" presId="urn:microsoft.com/office/officeart/2005/8/layout/vList6"/>
    <dgm:cxn modelId="{E3863E56-F99C-4F16-93BB-60AA025D63CE}" type="presParOf" srcId="{703A12B3-03FB-4289-A8A6-F64D7EDCDC97}" destId="{A5B0B7AC-C53C-4A84-BB3F-9D54DA3DD2A8}" srcOrd="0" destOrd="0" presId="urn:microsoft.com/office/officeart/2005/8/layout/vList6"/>
    <dgm:cxn modelId="{225BA996-C60B-4D72-8449-EBB7ECEE1D16}" type="presParOf" srcId="{703A12B3-03FB-4289-A8A6-F64D7EDCDC97}" destId="{4F166A8C-3E6D-4EFC-B58C-0E97F89E9B85}" srcOrd="1" destOrd="0" presId="urn:microsoft.com/office/officeart/2005/8/layout/vList6"/>
    <dgm:cxn modelId="{9BE1F264-B1CC-47ED-A4DB-024ACB2338A5}" type="presParOf" srcId="{248A7D4F-0C40-4B9D-A695-6552CB280386}" destId="{2C5385EE-4366-410D-8307-F9EB5DB7F4A0}" srcOrd="3" destOrd="0" presId="urn:microsoft.com/office/officeart/2005/8/layout/vList6"/>
    <dgm:cxn modelId="{5BCA889E-C4D7-420B-8A25-6AB4E94C95D4}" type="presParOf" srcId="{248A7D4F-0C40-4B9D-A695-6552CB280386}" destId="{3EA465C4-5128-4831-A265-1963F4A775A1}" srcOrd="4" destOrd="0" presId="urn:microsoft.com/office/officeart/2005/8/layout/vList6"/>
    <dgm:cxn modelId="{2A5C5B0F-752A-4BCB-9619-9B3283394E5A}" type="presParOf" srcId="{3EA465C4-5128-4831-A265-1963F4A775A1}" destId="{51EDA532-7FB1-48B2-A238-75A8C026CF4C}" srcOrd="0" destOrd="0" presId="urn:microsoft.com/office/officeart/2005/8/layout/vList6"/>
    <dgm:cxn modelId="{AE0668EB-1D83-498B-B3CE-C7D38F5E0AD8}" type="presParOf" srcId="{3EA465C4-5128-4831-A265-1963F4A775A1}" destId="{F3AB8E03-AE7D-41A3-B1C2-78914BC7DC11}" srcOrd="1" destOrd="0" presId="urn:microsoft.com/office/officeart/2005/8/layout/vList6"/>
    <dgm:cxn modelId="{8F024E84-5769-4AB7-ABD9-C632AFA57682}" type="presParOf" srcId="{248A7D4F-0C40-4B9D-A695-6552CB280386}" destId="{02EBD1D0-D2B3-4133-B2B4-FC4FC629C61A}" srcOrd="5" destOrd="0" presId="urn:microsoft.com/office/officeart/2005/8/layout/vList6"/>
    <dgm:cxn modelId="{D9A791FD-FAC0-4943-8AD8-0B3CED5B7FAD}" type="presParOf" srcId="{248A7D4F-0C40-4B9D-A695-6552CB280386}" destId="{1F8EFC66-B647-47B5-BCA2-4573BFD45B59}" srcOrd="6" destOrd="0" presId="urn:microsoft.com/office/officeart/2005/8/layout/vList6"/>
    <dgm:cxn modelId="{6D9D6386-E8C6-4DB0-BF23-5A9D808BC04E}" type="presParOf" srcId="{1F8EFC66-B647-47B5-BCA2-4573BFD45B59}" destId="{B9D15BAF-EE46-450E-B86C-5C39EE151CAC}" srcOrd="0" destOrd="0" presId="urn:microsoft.com/office/officeart/2005/8/layout/vList6"/>
    <dgm:cxn modelId="{732B918F-E923-41CB-8238-F7DF82470DD8}" type="presParOf" srcId="{1F8EFC66-B647-47B5-BCA2-4573BFD45B59}" destId="{D9559407-78E0-4BF6-99DF-B116A72ECAB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A4EC6-540B-481A-9E73-3D3E5C2C16BD}">
      <dsp:nvSpPr>
        <dsp:cNvPr id="0" name=""/>
        <dsp:cNvSpPr/>
      </dsp:nvSpPr>
      <dsp:spPr>
        <a:xfrm>
          <a:off x="2541270" y="770941"/>
          <a:ext cx="3811905" cy="743842"/>
        </a:xfrm>
        <a:prstGeom prst="rightArrow">
          <a:avLst>
            <a:gd name="adj1" fmla="val 75000"/>
            <a:gd name="adj2" fmla="val 5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FE7F0ED-6638-46A9-8B76-F05BAAF9A3A4}">
      <dsp:nvSpPr>
        <dsp:cNvPr id="0" name=""/>
        <dsp:cNvSpPr/>
      </dsp:nvSpPr>
      <dsp:spPr>
        <a:xfrm>
          <a:off x="0" y="937"/>
          <a:ext cx="2541270" cy="743842"/>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t>Moral </a:t>
          </a:r>
          <a:br>
            <a:rPr lang="en-US" sz="2400" kern="1200" dirty="0"/>
          </a:br>
          <a:r>
            <a:rPr lang="en-US" sz="2400" kern="1200" dirty="0"/>
            <a:t>Blindness</a:t>
          </a:r>
        </a:p>
      </dsp:txBody>
      <dsp:txXfrm>
        <a:off x="36311" y="37248"/>
        <a:ext cx="2468648" cy="671220"/>
      </dsp:txXfrm>
    </dsp:sp>
    <dsp:sp modelId="{4F166A8C-3E6D-4EFC-B58C-0E97F89E9B85}">
      <dsp:nvSpPr>
        <dsp:cNvPr id="0" name=""/>
        <dsp:cNvSpPr/>
      </dsp:nvSpPr>
      <dsp:spPr>
        <a:xfrm>
          <a:off x="2541270" y="1686403"/>
          <a:ext cx="3811905" cy="743842"/>
        </a:xfrm>
        <a:prstGeom prst="rightArrow">
          <a:avLst>
            <a:gd name="adj1" fmla="val 75000"/>
            <a:gd name="adj2" fmla="val 5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5B0B7AC-C53C-4A84-BB3F-9D54DA3DD2A8}">
      <dsp:nvSpPr>
        <dsp:cNvPr id="0" name=""/>
        <dsp:cNvSpPr/>
      </dsp:nvSpPr>
      <dsp:spPr>
        <a:xfrm>
          <a:off x="0" y="847103"/>
          <a:ext cx="2541270" cy="743842"/>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0" kern="1200" dirty="0">
              <a:latin typeface="Century" pitchFamily="18" charset="0"/>
            </a:rPr>
            <a:t>Faulty Reasoning</a:t>
          </a:r>
        </a:p>
      </dsp:txBody>
      <dsp:txXfrm>
        <a:off x="36311" y="883414"/>
        <a:ext cx="2468648" cy="671220"/>
      </dsp:txXfrm>
    </dsp:sp>
    <dsp:sp modelId="{F3AB8E03-AE7D-41A3-B1C2-78914BC7DC11}">
      <dsp:nvSpPr>
        <dsp:cNvPr id="0" name=""/>
        <dsp:cNvSpPr/>
      </dsp:nvSpPr>
      <dsp:spPr>
        <a:xfrm>
          <a:off x="2541270" y="767653"/>
          <a:ext cx="3811905" cy="743842"/>
        </a:xfrm>
        <a:prstGeom prst="rightArrow">
          <a:avLst>
            <a:gd name="adj1" fmla="val 75000"/>
            <a:gd name="adj2" fmla="val 5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1EDA532-7FB1-48B2-A238-75A8C026CF4C}">
      <dsp:nvSpPr>
        <dsp:cNvPr id="0" name=""/>
        <dsp:cNvSpPr/>
      </dsp:nvSpPr>
      <dsp:spPr>
        <a:xfrm>
          <a:off x="41969" y="1587137"/>
          <a:ext cx="2541270" cy="743842"/>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0" kern="1200" dirty="0">
              <a:latin typeface="Century" pitchFamily="18" charset="0"/>
            </a:rPr>
            <a:t>Inadequate Motivation</a:t>
          </a:r>
          <a:endParaRPr lang="en-US" sz="2400" b="0" kern="1200" dirty="0"/>
        </a:p>
      </dsp:txBody>
      <dsp:txXfrm>
        <a:off x="78280" y="1623448"/>
        <a:ext cx="2468648" cy="671220"/>
      </dsp:txXfrm>
    </dsp:sp>
    <dsp:sp modelId="{D9559407-78E0-4BF6-99DF-B116A72ECAB2}">
      <dsp:nvSpPr>
        <dsp:cNvPr id="0" name=""/>
        <dsp:cNvSpPr/>
      </dsp:nvSpPr>
      <dsp:spPr>
        <a:xfrm>
          <a:off x="2462821" y="2261118"/>
          <a:ext cx="3811905" cy="74384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9D15BAF-EE46-450E-B86C-5C39EE151CAC}">
      <dsp:nvSpPr>
        <dsp:cNvPr id="0" name=""/>
        <dsp:cNvSpPr/>
      </dsp:nvSpPr>
      <dsp:spPr>
        <a:xfrm>
          <a:off x="0" y="2455618"/>
          <a:ext cx="2541270" cy="743842"/>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Century" pitchFamily="18" charset="0"/>
            </a:rPr>
            <a:t>Ineffectiveness </a:t>
          </a:r>
        </a:p>
      </dsp:txBody>
      <dsp:txXfrm>
        <a:off x="36311" y="2491929"/>
        <a:ext cx="2468648" cy="671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A4EC6-540B-481A-9E73-3D3E5C2C16BD}">
      <dsp:nvSpPr>
        <dsp:cNvPr id="0" name=""/>
        <dsp:cNvSpPr/>
      </dsp:nvSpPr>
      <dsp:spPr>
        <a:xfrm>
          <a:off x="2743200" y="734"/>
          <a:ext cx="4114800" cy="760696"/>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capacity to </a:t>
          </a:r>
          <a:r>
            <a:rPr lang="en-US" sz="1900" b="1" kern="1200" dirty="0"/>
            <a:t>interpret ambiguous clues </a:t>
          </a:r>
          <a:r>
            <a:rPr lang="en-US" sz="1900" kern="1200" dirty="0"/>
            <a:t>in real-life settings</a:t>
          </a:r>
        </a:p>
      </dsp:txBody>
      <dsp:txXfrm>
        <a:off x="2743200" y="95821"/>
        <a:ext cx="3829539" cy="570522"/>
      </dsp:txXfrm>
    </dsp:sp>
    <dsp:sp modelId="{6FE7F0ED-6638-46A9-8B76-F05BAAF9A3A4}">
      <dsp:nvSpPr>
        <dsp:cNvPr id="0" name=""/>
        <dsp:cNvSpPr/>
      </dsp:nvSpPr>
      <dsp:spPr>
        <a:xfrm>
          <a:off x="0" y="0"/>
          <a:ext cx="2743200" cy="76069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t>Awareness</a:t>
          </a:r>
        </a:p>
      </dsp:txBody>
      <dsp:txXfrm>
        <a:off x="37134" y="37134"/>
        <a:ext cx="2668932" cy="686428"/>
      </dsp:txXfrm>
    </dsp:sp>
    <dsp:sp modelId="{4F166A8C-3E6D-4EFC-B58C-0E97F89E9B85}">
      <dsp:nvSpPr>
        <dsp:cNvPr id="0" name=""/>
        <dsp:cNvSpPr/>
      </dsp:nvSpPr>
      <dsp:spPr>
        <a:xfrm>
          <a:off x="2743200" y="837500"/>
          <a:ext cx="4114800" cy="760696"/>
        </a:xfrm>
        <a:prstGeom prst="rightArrow">
          <a:avLst>
            <a:gd name="adj1" fmla="val 75000"/>
            <a:gd name="adj2" fmla="val 50000"/>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t>capacity to </a:t>
          </a:r>
          <a:r>
            <a:rPr lang="en-US" sz="1800" b="1" kern="1200" dirty="0"/>
            <a:t>analyze moral issues </a:t>
          </a:r>
          <a:r>
            <a:rPr lang="en-US" sz="1800" b="0" kern="1200" dirty="0"/>
            <a:t>and provide justifications for decisions</a:t>
          </a:r>
        </a:p>
      </dsp:txBody>
      <dsp:txXfrm>
        <a:off x="2743200" y="932587"/>
        <a:ext cx="3829539" cy="570522"/>
      </dsp:txXfrm>
    </dsp:sp>
    <dsp:sp modelId="{A5B0B7AC-C53C-4A84-BB3F-9D54DA3DD2A8}">
      <dsp:nvSpPr>
        <dsp:cNvPr id="0" name=""/>
        <dsp:cNvSpPr/>
      </dsp:nvSpPr>
      <dsp:spPr>
        <a:xfrm>
          <a:off x="0" y="866072"/>
          <a:ext cx="2743200" cy="76069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0" kern="1200" dirty="0">
              <a:latin typeface="Century" pitchFamily="18" charset="0"/>
            </a:rPr>
            <a:t>Mature reasoning</a:t>
          </a:r>
        </a:p>
      </dsp:txBody>
      <dsp:txXfrm>
        <a:off x="37134" y="903206"/>
        <a:ext cx="2668932" cy="686428"/>
      </dsp:txXfrm>
    </dsp:sp>
    <dsp:sp modelId="{F3AB8E03-AE7D-41A3-B1C2-78914BC7DC11}">
      <dsp:nvSpPr>
        <dsp:cNvPr id="0" name=""/>
        <dsp:cNvSpPr/>
      </dsp:nvSpPr>
      <dsp:spPr>
        <a:xfrm>
          <a:off x="2743200" y="1709182"/>
          <a:ext cx="4114800" cy="760696"/>
        </a:xfrm>
        <a:prstGeom prst="rightArrow">
          <a:avLst>
            <a:gd name="adj1" fmla="val 75000"/>
            <a:gd name="adj2" fmla="val 50000"/>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Century" pitchFamily="18" charset="0"/>
            </a:rPr>
            <a:t>capacity to internalize and give priority to </a:t>
          </a:r>
          <a:r>
            <a:rPr lang="en-US" sz="1800" b="1" kern="1200" dirty="0">
              <a:latin typeface="Century" pitchFamily="18" charset="0"/>
            </a:rPr>
            <a:t>professional values</a:t>
          </a:r>
          <a:endParaRPr lang="en-US" sz="1800" kern="1200" dirty="0"/>
        </a:p>
      </dsp:txBody>
      <dsp:txXfrm>
        <a:off x="2743200" y="1804269"/>
        <a:ext cx="3829539" cy="570522"/>
      </dsp:txXfrm>
    </dsp:sp>
    <dsp:sp modelId="{51EDA532-7FB1-48B2-A238-75A8C026CF4C}">
      <dsp:nvSpPr>
        <dsp:cNvPr id="0" name=""/>
        <dsp:cNvSpPr/>
      </dsp:nvSpPr>
      <dsp:spPr>
        <a:xfrm>
          <a:off x="0" y="1674266"/>
          <a:ext cx="2743200" cy="76069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0" kern="1200" dirty="0"/>
            <a:t>Commitment</a:t>
          </a:r>
        </a:p>
      </dsp:txBody>
      <dsp:txXfrm>
        <a:off x="37134" y="1711400"/>
        <a:ext cx="2668932" cy="686428"/>
      </dsp:txXfrm>
    </dsp:sp>
    <dsp:sp modelId="{D9559407-78E0-4BF6-99DF-B116A72ECAB2}">
      <dsp:nvSpPr>
        <dsp:cNvPr id="0" name=""/>
        <dsp:cNvSpPr/>
      </dsp:nvSpPr>
      <dsp:spPr>
        <a:xfrm>
          <a:off x="2743869" y="2511032"/>
          <a:ext cx="4110781" cy="938744"/>
        </a:xfrm>
        <a:prstGeom prst="rightArrow">
          <a:avLst>
            <a:gd name="adj1" fmla="val 75000"/>
            <a:gd name="adj2" fmla="val 50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Century" pitchFamily="18" charset="0"/>
            </a:rPr>
            <a:t>capacity for </a:t>
          </a:r>
          <a:r>
            <a:rPr lang="en-US" sz="1800" b="1" kern="1200" dirty="0">
              <a:latin typeface="Century" pitchFamily="18" charset="0"/>
            </a:rPr>
            <a:t>empathic interaction </a:t>
          </a:r>
          <a:r>
            <a:rPr lang="en-US" sz="1800" b="0" kern="1200" dirty="0">
              <a:latin typeface="Century" pitchFamily="18" charset="0"/>
            </a:rPr>
            <a:t>and </a:t>
          </a:r>
          <a:r>
            <a:rPr lang="en-US" sz="1800" b="1" kern="1200" dirty="0">
              <a:latin typeface="Century" pitchFamily="18" charset="0"/>
            </a:rPr>
            <a:t>problem solving</a:t>
          </a:r>
          <a:endParaRPr lang="en-US" sz="1800" b="1" kern="1200" dirty="0"/>
        </a:p>
      </dsp:txBody>
      <dsp:txXfrm>
        <a:off x="2743869" y="2628375"/>
        <a:ext cx="3758752" cy="704058"/>
      </dsp:txXfrm>
    </dsp:sp>
    <dsp:sp modelId="{B9D15BAF-EE46-450E-B86C-5C39EE151CAC}">
      <dsp:nvSpPr>
        <dsp:cNvPr id="0" name=""/>
        <dsp:cNvSpPr/>
      </dsp:nvSpPr>
      <dsp:spPr>
        <a:xfrm>
          <a:off x="3348" y="2600056"/>
          <a:ext cx="2740521" cy="76069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a:latin typeface="Century" pitchFamily="18" charset="0"/>
            </a:rPr>
            <a:t>Skill</a:t>
          </a:r>
        </a:p>
      </dsp:txBody>
      <dsp:txXfrm>
        <a:off x="40482" y="2637190"/>
        <a:ext cx="2666253" cy="68642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48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3320FFE-D8E0-4F53-B0BC-DF8CD2E97C94}" type="slidenum">
              <a:rPr lang="en-US"/>
              <a:pPr/>
              <a:t>‹#›</a:t>
            </a:fld>
            <a:endParaRPr lang="en-US" dirty="0"/>
          </a:p>
        </p:txBody>
      </p:sp>
    </p:spTree>
    <p:extLst>
      <p:ext uri="{BB962C8B-B14F-4D97-AF65-F5344CB8AC3E}">
        <p14:creationId xmlns:p14="http://schemas.microsoft.com/office/powerpoint/2010/main" val="1097950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AEC03C-669F-4FC2-9D8F-6EA3A574FD1F}" type="slidenum">
              <a:rPr lang="en-US">
                <a:solidFill>
                  <a:prstClr val="black"/>
                </a:solidFill>
              </a:rPr>
              <a:pPr/>
              <a:t>1</a:t>
            </a:fld>
            <a:endParaRPr lang="en-US" dirty="0">
              <a:solidFill>
                <a:prstClr val="black"/>
              </a:solidFill>
            </a:endParaRPr>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dirty="0" err="1"/>
              <a:t>ory</a:t>
            </a:r>
            <a:endParaRPr lang="en-US" dirty="0"/>
          </a:p>
        </p:txBody>
      </p:sp>
    </p:spTree>
    <p:extLst>
      <p:ext uri="{BB962C8B-B14F-4D97-AF65-F5344CB8AC3E}">
        <p14:creationId xmlns:p14="http://schemas.microsoft.com/office/powerpoint/2010/main" val="4036363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might either free myself from the contract with Messrs. Dada Abdulla on the ground that circumstances had come to my knowledge which had not been disclosed to me before, and run back to India. </a:t>
            </a:r>
          </a:p>
        </p:txBody>
      </p:sp>
      <p:sp>
        <p:nvSpPr>
          <p:cNvPr id="4" name="Slide Number Placeholder 3"/>
          <p:cNvSpPr>
            <a:spLocks noGrp="1"/>
          </p:cNvSpPr>
          <p:nvPr>
            <p:ph type="sldNum" sz="quarter" idx="10"/>
          </p:nvPr>
        </p:nvSpPr>
        <p:spPr/>
        <p:txBody>
          <a:bodyPr/>
          <a:lstStyle/>
          <a:p>
            <a:fld id="{C3320FFE-D8E0-4F53-B0BC-DF8CD2E97C94}" type="slidenum">
              <a:rPr lang="en-US" smtClean="0"/>
              <a:pPr/>
              <a:t>16</a:t>
            </a:fld>
            <a:endParaRPr lang="en-US" dirty="0"/>
          </a:p>
        </p:txBody>
      </p:sp>
    </p:spTree>
    <p:extLst>
      <p:ext uri="{BB962C8B-B14F-4D97-AF65-F5344CB8AC3E}">
        <p14:creationId xmlns:p14="http://schemas.microsoft.com/office/powerpoint/2010/main" val="1946234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Doubt took possession of my mind.  </a:t>
            </a:r>
          </a:p>
          <a:p>
            <a:r>
              <a:rPr lang="en-US" dirty="0"/>
              <a:t>Late at night, I came to the conclusion that to run back to India would be cowardly. </a:t>
            </a:r>
          </a:p>
        </p:txBody>
      </p:sp>
      <p:sp>
        <p:nvSpPr>
          <p:cNvPr id="4" name="Slide Number Placeholder 3"/>
          <p:cNvSpPr>
            <a:spLocks noGrp="1"/>
          </p:cNvSpPr>
          <p:nvPr>
            <p:ph type="sldNum" sz="quarter" idx="10"/>
          </p:nvPr>
        </p:nvSpPr>
        <p:spPr/>
        <p:txBody>
          <a:bodyPr/>
          <a:lstStyle/>
          <a:p>
            <a:fld id="{C3320FFE-D8E0-4F53-B0BC-DF8CD2E97C94}" type="slidenum">
              <a:rPr lang="en-US" smtClean="0"/>
              <a:pPr/>
              <a:t>17</a:t>
            </a:fld>
            <a:endParaRPr lang="en-US" dirty="0"/>
          </a:p>
        </p:txBody>
      </p:sp>
    </p:spTree>
    <p:extLst>
      <p:ext uri="{BB962C8B-B14F-4D97-AF65-F5344CB8AC3E}">
        <p14:creationId xmlns:p14="http://schemas.microsoft.com/office/powerpoint/2010/main" val="3906979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case was being fought out there.  </a:t>
            </a:r>
          </a:p>
          <a:p>
            <a:r>
              <a:rPr lang="en-US" dirty="0"/>
              <a:t>I made up my mind to take some steps, if that was possible, side by side with my work.  </a:t>
            </a:r>
          </a:p>
          <a:p>
            <a:r>
              <a:rPr lang="en-US" dirty="0"/>
              <a:t>This resolution somewhat pacified and strengthened me </a:t>
            </a:r>
          </a:p>
          <a:p>
            <a:endParaRPr lang="en-US" dirty="0"/>
          </a:p>
        </p:txBody>
      </p:sp>
      <p:sp>
        <p:nvSpPr>
          <p:cNvPr id="4" name="Slide Number Placeholder 3"/>
          <p:cNvSpPr>
            <a:spLocks noGrp="1"/>
          </p:cNvSpPr>
          <p:nvPr>
            <p:ph type="sldNum" sz="quarter" idx="10"/>
          </p:nvPr>
        </p:nvSpPr>
        <p:spPr/>
        <p:txBody>
          <a:bodyPr/>
          <a:lstStyle/>
          <a:p>
            <a:fld id="{C3320FFE-D8E0-4F53-B0BC-DF8CD2E97C94}" type="slidenum">
              <a:rPr lang="en-US" smtClean="0"/>
              <a:pPr/>
              <a:t>18</a:t>
            </a:fld>
            <a:endParaRPr lang="en-US" dirty="0"/>
          </a:p>
        </p:txBody>
      </p:sp>
    </p:spTree>
    <p:extLst>
      <p:ext uri="{BB962C8B-B14F-4D97-AF65-F5344CB8AC3E}">
        <p14:creationId xmlns:p14="http://schemas.microsoft.com/office/powerpoint/2010/main" val="2871905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clung to the brass rails of the coachbox and was determined to keep my hold even at the risk of breaking my </a:t>
            </a:r>
            <a:r>
              <a:rPr lang="en-US" dirty="0" err="1"/>
              <a:t>wristbones</a:t>
            </a:r>
            <a:r>
              <a:rPr lang="en-US" dirty="0"/>
              <a:t>.  </a:t>
            </a:r>
          </a:p>
          <a:p>
            <a:r>
              <a:rPr lang="en-US" dirty="0"/>
              <a:t>the man swearing at me, dragging and </a:t>
            </a:r>
            <a:r>
              <a:rPr lang="en-US" dirty="0" err="1"/>
              <a:t>belabouring</a:t>
            </a:r>
            <a:r>
              <a:rPr lang="en-US" dirty="0"/>
              <a:t> me, and I remaining still. </a:t>
            </a:r>
          </a:p>
          <a:p>
            <a:r>
              <a:rPr lang="en-US" dirty="0"/>
              <a:t>Some of the passengers were moved to pity and exclaimed, </a:t>
            </a:r>
          </a:p>
        </p:txBody>
      </p:sp>
      <p:sp>
        <p:nvSpPr>
          <p:cNvPr id="4" name="Slide Number Placeholder 3"/>
          <p:cNvSpPr>
            <a:spLocks noGrp="1"/>
          </p:cNvSpPr>
          <p:nvPr>
            <p:ph type="sldNum" sz="quarter" idx="10"/>
          </p:nvPr>
        </p:nvSpPr>
        <p:spPr/>
        <p:txBody>
          <a:bodyPr/>
          <a:lstStyle/>
          <a:p>
            <a:fld id="{C3320FFE-D8E0-4F53-B0BC-DF8CD2E97C94}" type="slidenum">
              <a:rPr lang="en-US" smtClean="0"/>
              <a:pPr/>
              <a:t>19</a:t>
            </a:fld>
            <a:endParaRPr lang="en-US" dirty="0"/>
          </a:p>
        </p:txBody>
      </p:sp>
    </p:spTree>
    <p:extLst>
      <p:ext uri="{BB962C8B-B14F-4D97-AF65-F5344CB8AC3E}">
        <p14:creationId xmlns:p14="http://schemas.microsoft.com/office/powerpoint/2010/main" val="91664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xfrm>
            <a:off x="2289175" y="536575"/>
            <a:ext cx="4572000" cy="2571750"/>
          </a:xfrm>
          <a:ln/>
        </p:spPr>
      </p:sp>
      <p:sp>
        <p:nvSpPr>
          <p:cNvPr id="17410" name="Notes Placeholder 2"/>
          <p:cNvSpPr>
            <a:spLocks noGrp="1"/>
          </p:cNvSpPr>
          <p:nvPr>
            <p:ph type="body" idx="1"/>
          </p:nvPr>
        </p:nvSpPr>
        <p:spPr>
          <a:xfrm>
            <a:off x="1220788" y="3268663"/>
            <a:ext cx="6707187" cy="3055937"/>
          </a:xfrm>
          <a:noFill/>
        </p:spPr>
        <p:txBody>
          <a:bodyPr/>
          <a:lstStyle/>
          <a:p>
            <a:r>
              <a:rPr lang="en-US"/>
              <a:t> </a:t>
            </a:r>
          </a:p>
          <a:p>
            <a:endParaRPr lang="en-US"/>
          </a:p>
        </p:txBody>
      </p:sp>
      <p:sp>
        <p:nvSpPr>
          <p:cNvPr id="17411" name="Slide Number Placeholder 3"/>
          <p:cNvSpPr txBox="1">
            <a:spLocks noGrp="1"/>
          </p:cNvSpPr>
          <p:nvPr/>
        </p:nvSpPr>
        <p:spPr bwMode="auto">
          <a:xfrm>
            <a:off x="5183188" y="6538913"/>
            <a:ext cx="3965575" cy="320675"/>
          </a:xfrm>
          <a:prstGeom prst="rect">
            <a:avLst/>
          </a:prstGeom>
          <a:noFill/>
          <a:ln w="9525">
            <a:noFill/>
            <a:miter lim="800000"/>
            <a:headEnd/>
            <a:tailEnd/>
          </a:ln>
        </p:spPr>
        <p:txBody>
          <a:bodyPr anchor="b"/>
          <a:lstStyle/>
          <a:p>
            <a:pPr algn="r" eaLnBrk="0" fontAlgn="base" hangingPunct="0">
              <a:spcBef>
                <a:spcPct val="0"/>
              </a:spcBef>
              <a:spcAft>
                <a:spcPct val="0"/>
              </a:spcAft>
            </a:pPr>
            <a:fld id="{38637123-B3FF-488A-9194-725C30F2C564}" type="slidenum">
              <a:rPr lang="en-US" sz="1200">
                <a:solidFill>
                  <a:srgbClr val="000000"/>
                </a:solidFill>
                <a:latin typeface="Arial" charset="0"/>
              </a:rPr>
              <a:pPr algn="r" eaLnBrk="0" fontAlgn="base" hangingPunct="0">
                <a:spcBef>
                  <a:spcPct val="0"/>
                </a:spcBef>
                <a:spcAft>
                  <a:spcPct val="0"/>
                </a:spcAft>
              </a:pPr>
              <a:t>4</a:t>
            </a:fld>
            <a:endParaRPr lang="en-US" sz="1200">
              <a:solidFill>
                <a:srgbClr val="000000"/>
              </a:solidFill>
              <a:latin typeface="Arial" charset="0"/>
            </a:endParaRPr>
          </a:p>
        </p:txBody>
      </p:sp>
    </p:spTree>
    <p:extLst>
      <p:ext uri="{BB962C8B-B14F-4D97-AF65-F5344CB8AC3E}">
        <p14:creationId xmlns:p14="http://schemas.microsoft.com/office/powerpoint/2010/main" val="45957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xfrm>
            <a:off x="2289175" y="536575"/>
            <a:ext cx="4572000" cy="2571750"/>
          </a:xfrm>
          <a:ln/>
        </p:spPr>
      </p:sp>
      <p:sp>
        <p:nvSpPr>
          <p:cNvPr id="19458" name="Notes Placeholder 2"/>
          <p:cNvSpPr>
            <a:spLocks noGrp="1"/>
          </p:cNvSpPr>
          <p:nvPr>
            <p:ph type="body" idx="1"/>
          </p:nvPr>
        </p:nvSpPr>
        <p:spPr>
          <a:xfrm>
            <a:off x="1220788" y="3268663"/>
            <a:ext cx="6707187" cy="3055937"/>
          </a:xfrm>
          <a:noFill/>
        </p:spPr>
        <p:txBody>
          <a:bodyPr/>
          <a:lstStyle/>
          <a:p>
            <a:endParaRPr lang="en-US"/>
          </a:p>
        </p:txBody>
      </p:sp>
      <p:sp>
        <p:nvSpPr>
          <p:cNvPr id="19459" name="Slide Number Placeholder 3"/>
          <p:cNvSpPr txBox="1">
            <a:spLocks noGrp="1"/>
          </p:cNvSpPr>
          <p:nvPr/>
        </p:nvSpPr>
        <p:spPr bwMode="auto">
          <a:xfrm>
            <a:off x="5183188" y="6538913"/>
            <a:ext cx="3965575" cy="320675"/>
          </a:xfrm>
          <a:prstGeom prst="rect">
            <a:avLst/>
          </a:prstGeom>
          <a:noFill/>
          <a:ln w="9525">
            <a:noFill/>
            <a:miter lim="800000"/>
            <a:headEnd/>
            <a:tailEnd/>
          </a:ln>
        </p:spPr>
        <p:txBody>
          <a:bodyPr anchor="b"/>
          <a:lstStyle/>
          <a:p>
            <a:pPr algn="r" eaLnBrk="0" hangingPunct="0"/>
            <a:fld id="{221A5DBB-0CF2-4240-8940-4D540FD62734}" type="slidenum">
              <a:rPr lang="en-US" sz="1200">
                <a:latin typeface="Arial" charset="0"/>
              </a:rPr>
              <a:pPr algn="r" eaLnBrk="0" hangingPunct="0"/>
              <a:t>5</a:t>
            </a:fld>
            <a:endParaRPr lang="en-US" sz="1200">
              <a:latin typeface="Arial" charset="0"/>
            </a:endParaRPr>
          </a:p>
        </p:txBody>
      </p:sp>
    </p:spTree>
    <p:extLst>
      <p:ext uri="{BB962C8B-B14F-4D97-AF65-F5344CB8AC3E}">
        <p14:creationId xmlns:p14="http://schemas.microsoft.com/office/powerpoint/2010/main" val="48907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320FFE-D8E0-4F53-B0BC-DF8CD2E97C94}" type="slidenum">
              <a:rPr lang="en-US" smtClean="0"/>
              <a:pPr/>
              <a:t>8</a:t>
            </a:fld>
            <a:endParaRPr lang="en-US" dirty="0"/>
          </a:p>
        </p:txBody>
      </p:sp>
    </p:spTree>
    <p:extLst>
      <p:ext uri="{BB962C8B-B14F-4D97-AF65-F5344CB8AC3E}">
        <p14:creationId xmlns:p14="http://schemas.microsoft.com/office/powerpoint/2010/main" val="238933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appeared for the defendant and had thus to cross-examine the plaintiff's witnesses.</a:t>
            </a:r>
          </a:p>
          <a:p>
            <a:r>
              <a:rPr lang="en-US" dirty="0"/>
              <a:t> I stood up, but my heart sank into my boots.  </a:t>
            </a:r>
          </a:p>
          <a:p>
            <a:r>
              <a:rPr lang="en-US" dirty="0"/>
              <a:t>My head was reeling and I felt as though the whole court was doing likewise.  </a:t>
            </a:r>
          </a:p>
          <a:p>
            <a:r>
              <a:rPr lang="en-US"/>
              <a:t>I could think of no question to ask.”</a:t>
            </a:r>
            <a:endParaRPr lang="en-US" dirty="0"/>
          </a:p>
        </p:txBody>
      </p:sp>
      <p:sp>
        <p:nvSpPr>
          <p:cNvPr id="4" name="Slide Number Placeholder 3"/>
          <p:cNvSpPr>
            <a:spLocks noGrp="1"/>
          </p:cNvSpPr>
          <p:nvPr>
            <p:ph type="sldNum" sz="quarter" idx="10"/>
          </p:nvPr>
        </p:nvSpPr>
        <p:spPr/>
        <p:txBody>
          <a:bodyPr/>
          <a:lstStyle/>
          <a:p>
            <a:fld id="{C3320FFE-D8E0-4F53-B0BC-DF8CD2E97C94}" type="slidenum">
              <a:rPr lang="en-US" smtClean="0"/>
              <a:pPr/>
              <a:t>9</a:t>
            </a:fld>
            <a:endParaRPr lang="en-US" dirty="0"/>
          </a:p>
        </p:txBody>
      </p:sp>
    </p:spTree>
    <p:extLst>
      <p:ext uri="{BB962C8B-B14F-4D97-AF65-F5344CB8AC3E}">
        <p14:creationId xmlns:p14="http://schemas.microsoft.com/office/powerpoint/2010/main" val="2924600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hastened from the court, </a:t>
            </a:r>
          </a:p>
          <a:p>
            <a:r>
              <a:rPr lang="en-US" dirty="0"/>
              <a:t>not knowing whether my client won or lost her case</a:t>
            </a:r>
          </a:p>
          <a:p>
            <a:endParaRPr lang="en-US" dirty="0"/>
          </a:p>
        </p:txBody>
      </p:sp>
      <p:sp>
        <p:nvSpPr>
          <p:cNvPr id="4" name="Slide Number Placeholder 3"/>
          <p:cNvSpPr>
            <a:spLocks noGrp="1"/>
          </p:cNvSpPr>
          <p:nvPr>
            <p:ph type="sldNum" sz="quarter" idx="10"/>
          </p:nvPr>
        </p:nvSpPr>
        <p:spPr/>
        <p:txBody>
          <a:bodyPr/>
          <a:lstStyle/>
          <a:p>
            <a:fld id="{C3320FFE-D8E0-4F53-B0BC-DF8CD2E97C94}" type="slidenum">
              <a:rPr lang="en-US" smtClean="0"/>
              <a:pPr/>
              <a:t>10</a:t>
            </a:fld>
            <a:endParaRPr lang="en-US" dirty="0"/>
          </a:p>
        </p:txBody>
      </p:sp>
    </p:spTree>
    <p:extLst>
      <p:ext uri="{BB962C8B-B14F-4D97-AF65-F5344CB8AC3E}">
        <p14:creationId xmlns:p14="http://schemas.microsoft.com/office/powerpoint/2010/main" val="1058324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Abdulla </a:t>
            </a:r>
            <a:r>
              <a:rPr lang="en-US" dirty="0" err="1"/>
              <a:t>Sheth</a:t>
            </a:r>
            <a:r>
              <a:rPr lang="en-US" dirty="0"/>
              <a:t> was practically unlettered</a:t>
            </a:r>
          </a:p>
          <a:p>
            <a:r>
              <a:rPr lang="en-US" dirty="0"/>
              <a:t>But he had a rich fund of experience</a:t>
            </a:r>
          </a:p>
          <a:p>
            <a:r>
              <a:rPr lang="en-US" dirty="0"/>
              <a:t>He had an acute intellect</a:t>
            </a:r>
          </a:p>
          <a:p>
            <a:r>
              <a:rPr lang="en-US" dirty="0"/>
              <a:t>And was conscious of it.</a:t>
            </a:r>
          </a:p>
          <a:p>
            <a:r>
              <a:rPr lang="en-US" dirty="0"/>
              <a:t>He was by nature suspicious</a:t>
            </a:r>
          </a:p>
          <a:p>
            <a:endParaRPr lang="en-US" dirty="0"/>
          </a:p>
        </p:txBody>
      </p:sp>
      <p:sp>
        <p:nvSpPr>
          <p:cNvPr id="4" name="Slide Number Placeholder 3"/>
          <p:cNvSpPr>
            <a:spLocks noGrp="1"/>
          </p:cNvSpPr>
          <p:nvPr>
            <p:ph type="sldNum" sz="quarter" idx="10"/>
          </p:nvPr>
        </p:nvSpPr>
        <p:spPr/>
        <p:txBody>
          <a:bodyPr/>
          <a:lstStyle/>
          <a:p>
            <a:fld id="{C3320FFE-D8E0-4F53-B0BC-DF8CD2E97C94}" type="slidenum">
              <a:rPr lang="en-US" smtClean="0"/>
              <a:pPr/>
              <a:t>12</a:t>
            </a:fld>
            <a:endParaRPr lang="en-US" dirty="0"/>
          </a:p>
        </p:txBody>
      </p:sp>
    </p:spTree>
    <p:extLst>
      <p:ext uri="{BB962C8B-B14F-4D97-AF65-F5344CB8AC3E}">
        <p14:creationId xmlns:p14="http://schemas.microsoft.com/office/powerpoint/2010/main" val="259189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Abdulla </a:t>
            </a:r>
            <a:r>
              <a:rPr lang="en-US" dirty="0" err="1"/>
              <a:t>Sheth</a:t>
            </a:r>
            <a:r>
              <a:rPr lang="en-US" dirty="0"/>
              <a:t> received a letter from his lawyer in Pretoria</a:t>
            </a:r>
          </a:p>
          <a:p>
            <a:r>
              <a:rPr lang="en-US" dirty="0"/>
              <a:t>Preparations should be made for the case</a:t>
            </a:r>
          </a:p>
          <a:p>
            <a:r>
              <a:rPr lang="en-US" dirty="0"/>
              <a:t>He should go to Pretoria or send a representative</a:t>
            </a:r>
          </a:p>
          <a:p>
            <a:endParaRPr lang="en-US" dirty="0"/>
          </a:p>
        </p:txBody>
      </p:sp>
      <p:sp>
        <p:nvSpPr>
          <p:cNvPr id="4" name="Slide Number Placeholder 3"/>
          <p:cNvSpPr>
            <a:spLocks noGrp="1"/>
          </p:cNvSpPr>
          <p:nvPr>
            <p:ph type="sldNum" sz="quarter" idx="10"/>
          </p:nvPr>
        </p:nvSpPr>
        <p:spPr/>
        <p:txBody>
          <a:bodyPr/>
          <a:lstStyle/>
          <a:p>
            <a:fld id="{C3320FFE-D8E0-4F53-B0BC-DF8CD2E97C94}" type="slidenum">
              <a:rPr lang="en-US" smtClean="0"/>
              <a:pPr/>
              <a:t>13</a:t>
            </a:fld>
            <a:endParaRPr lang="en-US" dirty="0"/>
          </a:p>
        </p:txBody>
      </p:sp>
    </p:spTree>
    <p:extLst>
      <p:ext uri="{BB962C8B-B14F-4D97-AF65-F5344CB8AC3E}">
        <p14:creationId xmlns:p14="http://schemas.microsoft.com/office/powerpoint/2010/main" val="1902327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saw that from the standpoint of self-interest South Africa was no good for me.  </a:t>
            </a:r>
          </a:p>
          <a:p>
            <a:r>
              <a:rPr lang="en-US" dirty="0"/>
              <a:t>Not only did I not desire but I had a positive aversion to earning money or sojourning in a country where I was insulted. </a:t>
            </a:r>
          </a:p>
        </p:txBody>
      </p:sp>
      <p:sp>
        <p:nvSpPr>
          <p:cNvPr id="4" name="Slide Number Placeholder 3"/>
          <p:cNvSpPr>
            <a:spLocks noGrp="1"/>
          </p:cNvSpPr>
          <p:nvPr>
            <p:ph type="sldNum" sz="quarter" idx="10"/>
          </p:nvPr>
        </p:nvSpPr>
        <p:spPr/>
        <p:txBody>
          <a:bodyPr/>
          <a:lstStyle/>
          <a:p>
            <a:fld id="{C3320FFE-D8E0-4F53-B0BC-DF8CD2E97C94}" type="slidenum">
              <a:rPr lang="en-US" smtClean="0"/>
              <a:pPr/>
              <a:t>15</a:t>
            </a:fld>
            <a:endParaRPr lang="en-US" dirty="0"/>
          </a:p>
        </p:txBody>
      </p:sp>
    </p:spTree>
    <p:extLst>
      <p:ext uri="{BB962C8B-B14F-4D97-AF65-F5344CB8AC3E}">
        <p14:creationId xmlns:p14="http://schemas.microsoft.com/office/powerpoint/2010/main" val="210137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7 July2015</a:t>
            </a:r>
            <a:endParaRPr lang="en-US" dirty="0"/>
          </a:p>
        </p:txBody>
      </p:sp>
      <p:sp>
        <p:nvSpPr>
          <p:cNvPr id="5" name="Footer Placeholder 4"/>
          <p:cNvSpPr>
            <a:spLocks noGrp="1"/>
          </p:cNvSpPr>
          <p:nvPr>
            <p:ph type="ftr" sz="quarter" idx="11"/>
          </p:nvPr>
        </p:nvSpPr>
        <p:spPr/>
        <p:txBody>
          <a:bodyPr/>
          <a:lstStyle>
            <a:lvl1pPr>
              <a:defRPr/>
            </a:lvl1pPr>
          </a:lstStyle>
          <a:p>
            <a:r>
              <a:rPr lang="en-US"/>
              <a:t>Cunningham: Courage</a:t>
            </a:r>
            <a:endParaRPr lang="en-US" dirty="0"/>
          </a:p>
        </p:txBody>
      </p:sp>
      <p:sp>
        <p:nvSpPr>
          <p:cNvPr id="6" name="Slide Number Placeholder 5"/>
          <p:cNvSpPr>
            <a:spLocks noGrp="1"/>
          </p:cNvSpPr>
          <p:nvPr>
            <p:ph type="sldNum" sz="quarter" idx="12"/>
          </p:nvPr>
        </p:nvSpPr>
        <p:spPr/>
        <p:txBody>
          <a:bodyPr/>
          <a:lstStyle>
            <a:lvl1pPr>
              <a:defRPr/>
            </a:lvl1pPr>
          </a:lstStyle>
          <a:p>
            <a:fld id="{9D83EF50-A591-413C-B49C-649418949FC8}" type="slidenum">
              <a:rPr lang="en-US"/>
              <a:pPr/>
              <a:t>‹#›</a:t>
            </a:fld>
            <a:endParaRPr lang="en-US" dirty="0"/>
          </a:p>
        </p:txBody>
      </p:sp>
    </p:spTree>
    <p:extLst>
      <p:ext uri="{BB962C8B-B14F-4D97-AF65-F5344CB8AC3E}">
        <p14:creationId xmlns:p14="http://schemas.microsoft.com/office/powerpoint/2010/main" val="131739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7 July2015</a:t>
            </a:r>
            <a:endParaRPr lang="en-US" dirty="0"/>
          </a:p>
        </p:txBody>
      </p:sp>
      <p:sp>
        <p:nvSpPr>
          <p:cNvPr id="5" name="Footer Placeholder 4"/>
          <p:cNvSpPr>
            <a:spLocks noGrp="1"/>
          </p:cNvSpPr>
          <p:nvPr>
            <p:ph type="ftr" sz="quarter" idx="11"/>
          </p:nvPr>
        </p:nvSpPr>
        <p:spPr/>
        <p:txBody>
          <a:bodyPr/>
          <a:lstStyle>
            <a:lvl1pPr>
              <a:defRPr/>
            </a:lvl1pPr>
          </a:lstStyle>
          <a:p>
            <a:r>
              <a:rPr lang="en-US"/>
              <a:t>Cunningham: Courage</a:t>
            </a:r>
            <a:endParaRPr lang="en-US" dirty="0"/>
          </a:p>
        </p:txBody>
      </p:sp>
      <p:sp>
        <p:nvSpPr>
          <p:cNvPr id="6" name="Slide Number Placeholder 5"/>
          <p:cNvSpPr>
            <a:spLocks noGrp="1"/>
          </p:cNvSpPr>
          <p:nvPr>
            <p:ph type="sldNum" sz="quarter" idx="12"/>
          </p:nvPr>
        </p:nvSpPr>
        <p:spPr/>
        <p:txBody>
          <a:bodyPr/>
          <a:lstStyle>
            <a:lvl1pPr>
              <a:defRPr/>
            </a:lvl1pPr>
          </a:lstStyle>
          <a:p>
            <a:fld id="{8C1B17E5-8E77-4A25-B7E9-13CCBFBA8B0B}" type="slidenum">
              <a:rPr lang="en-US"/>
              <a:pPr/>
              <a:t>‹#›</a:t>
            </a:fld>
            <a:endParaRPr lang="en-US" dirty="0"/>
          </a:p>
        </p:txBody>
      </p:sp>
    </p:spTree>
    <p:extLst>
      <p:ext uri="{BB962C8B-B14F-4D97-AF65-F5344CB8AC3E}">
        <p14:creationId xmlns:p14="http://schemas.microsoft.com/office/powerpoint/2010/main" val="300483899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238ADE24-30E7-48C4-B41A-1C047A7B82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62450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5A1C5062-CCB1-450C-908E-1CC31DB712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0001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969926D7-F10E-4AFE-A258-C73A545F1D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08667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C580A467-B7D9-45B6-8222-C9F358D424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634269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9" name="Rectangle 6"/>
          <p:cNvSpPr>
            <a:spLocks noGrp="1" noChangeArrowheads="1"/>
          </p:cNvSpPr>
          <p:nvPr>
            <p:ph type="sldNum" sz="quarter" idx="12"/>
          </p:nvPr>
        </p:nvSpPr>
        <p:spPr>
          <a:ln/>
        </p:spPr>
        <p:txBody>
          <a:bodyPr/>
          <a:lstStyle>
            <a:lvl1pPr>
              <a:defRPr/>
            </a:lvl1pPr>
          </a:lstStyle>
          <a:p>
            <a:pPr>
              <a:defRPr/>
            </a:pPr>
            <a:fld id="{B5131C17-8AC1-4F39-BFF6-DE9213DCB4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96463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5" name="Rectangle 6"/>
          <p:cNvSpPr>
            <a:spLocks noGrp="1" noChangeArrowheads="1"/>
          </p:cNvSpPr>
          <p:nvPr>
            <p:ph type="sldNum" sz="quarter" idx="12"/>
          </p:nvPr>
        </p:nvSpPr>
        <p:spPr>
          <a:ln/>
        </p:spPr>
        <p:txBody>
          <a:bodyPr/>
          <a:lstStyle>
            <a:lvl1pPr>
              <a:defRPr/>
            </a:lvl1pPr>
          </a:lstStyle>
          <a:p>
            <a:pPr>
              <a:defRPr/>
            </a:pPr>
            <a:fld id="{3CE63946-9734-4BA7-8BD9-3C0BB9925A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12092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4" name="Rectangle 6"/>
          <p:cNvSpPr>
            <a:spLocks noGrp="1" noChangeArrowheads="1"/>
          </p:cNvSpPr>
          <p:nvPr>
            <p:ph type="sldNum" sz="quarter" idx="12"/>
          </p:nvPr>
        </p:nvSpPr>
        <p:spPr>
          <a:ln/>
        </p:spPr>
        <p:txBody>
          <a:bodyPr/>
          <a:lstStyle>
            <a:lvl1pPr>
              <a:defRPr/>
            </a:lvl1pPr>
          </a:lstStyle>
          <a:p>
            <a:pPr>
              <a:defRPr/>
            </a:pPr>
            <a:fld id="{BF979F18-309A-419F-940C-ED2E67A97B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48563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1CC56024-7EA7-443F-A88A-DF2351A970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40552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EDA77A6D-CCAC-4A20-8DE1-497A596ACE2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20509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B6BD9EC1-08EA-42C6-913A-5C98F6D256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292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7 July2015</a:t>
            </a:r>
            <a:endParaRPr lang="en-US" dirty="0"/>
          </a:p>
        </p:txBody>
      </p:sp>
      <p:sp>
        <p:nvSpPr>
          <p:cNvPr id="5" name="Footer Placeholder 4"/>
          <p:cNvSpPr>
            <a:spLocks noGrp="1"/>
          </p:cNvSpPr>
          <p:nvPr>
            <p:ph type="ftr" sz="quarter" idx="11"/>
          </p:nvPr>
        </p:nvSpPr>
        <p:spPr/>
        <p:txBody>
          <a:bodyPr/>
          <a:lstStyle>
            <a:lvl1pPr>
              <a:defRPr/>
            </a:lvl1pPr>
          </a:lstStyle>
          <a:p>
            <a:r>
              <a:rPr lang="en-US"/>
              <a:t>Cunningham: Courage</a:t>
            </a:r>
            <a:endParaRPr lang="en-US" dirty="0"/>
          </a:p>
        </p:txBody>
      </p:sp>
      <p:sp>
        <p:nvSpPr>
          <p:cNvPr id="6" name="Slide Number Placeholder 5"/>
          <p:cNvSpPr>
            <a:spLocks noGrp="1"/>
          </p:cNvSpPr>
          <p:nvPr>
            <p:ph type="sldNum" sz="quarter" idx="12"/>
          </p:nvPr>
        </p:nvSpPr>
        <p:spPr/>
        <p:txBody>
          <a:bodyPr/>
          <a:lstStyle>
            <a:lvl1pPr>
              <a:defRPr/>
            </a:lvl1pPr>
          </a:lstStyle>
          <a:p>
            <a:fld id="{C4CC2270-1251-4361-9F88-D7B8868DB107}" type="slidenum">
              <a:rPr lang="en-US"/>
              <a:pPr/>
              <a:t>‹#›</a:t>
            </a:fld>
            <a:endParaRPr lang="en-US" dirty="0"/>
          </a:p>
        </p:txBody>
      </p:sp>
    </p:spTree>
    <p:extLst>
      <p:ext uri="{BB962C8B-B14F-4D97-AF65-F5344CB8AC3E}">
        <p14:creationId xmlns:p14="http://schemas.microsoft.com/office/powerpoint/2010/main" val="6991289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7639B50E-166C-4328-A665-B79731765A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0767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79440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3633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676220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010188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prstClr val="black">
                    <a:tint val="75000"/>
                  </a:prstClr>
                </a:solidFill>
              </a:rPr>
              <a:t>7 July2015</a:t>
            </a:r>
          </a:p>
        </p:txBody>
      </p:sp>
      <p:sp>
        <p:nvSpPr>
          <p:cNvPr id="8" name="Footer Placeholder 7"/>
          <p:cNvSpPr>
            <a:spLocks noGrp="1"/>
          </p:cNvSpPr>
          <p:nvPr>
            <p:ph type="ftr" sz="quarter" idx="11"/>
          </p:nvPr>
        </p:nvSpPr>
        <p:spPr/>
        <p:txBody>
          <a:bodyPr/>
          <a:lstStyle/>
          <a:p>
            <a:r>
              <a:rPr lang="en-US">
                <a:solidFill>
                  <a:prstClr val="black">
                    <a:tint val="75000"/>
                  </a:prstClr>
                </a:solidFill>
              </a:rPr>
              <a:t>Cunningham: Courage</a:t>
            </a:r>
          </a:p>
        </p:txBody>
      </p:sp>
      <p:sp>
        <p:nvSpPr>
          <p:cNvPr id="9" name="Slide Number Placeholder 8"/>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213039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prstClr val="black">
                    <a:tint val="75000"/>
                  </a:prstClr>
                </a:solidFill>
              </a:rPr>
              <a:t>7 July2015</a:t>
            </a:r>
          </a:p>
        </p:txBody>
      </p:sp>
      <p:sp>
        <p:nvSpPr>
          <p:cNvPr id="4" name="Footer Placeholder 3"/>
          <p:cNvSpPr>
            <a:spLocks noGrp="1"/>
          </p:cNvSpPr>
          <p:nvPr>
            <p:ph type="ftr" sz="quarter" idx="11"/>
          </p:nvPr>
        </p:nvSpPr>
        <p:spPr/>
        <p:txBody>
          <a:bodyPr/>
          <a:lstStyle/>
          <a:p>
            <a:r>
              <a:rPr lang="en-US">
                <a:solidFill>
                  <a:prstClr val="black">
                    <a:tint val="75000"/>
                  </a:prstClr>
                </a:solidFill>
              </a:rPr>
              <a:t>Cunningham: Courage</a:t>
            </a:r>
          </a:p>
        </p:txBody>
      </p:sp>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187057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7 July2015</a:t>
            </a:r>
          </a:p>
        </p:txBody>
      </p:sp>
      <p:sp>
        <p:nvSpPr>
          <p:cNvPr id="3" name="Footer Placeholder 2"/>
          <p:cNvSpPr>
            <a:spLocks noGrp="1"/>
          </p:cNvSpPr>
          <p:nvPr>
            <p:ph type="ftr" sz="quarter" idx="11"/>
          </p:nvPr>
        </p:nvSpPr>
        <p:spPr/>
        <p:txBody>
          <a:bodyPr/>
          <a:lstStyle/>
          <a:p>
            <a:r>
              <a:rPr lang="en-US">
                <a:solidFill>
                  <a:prstClr val="black">
                    <a:tint val="75000"/>
                  </a:prstClr>
                </a:solidFill>
              </a:rPr>
              <a:t>Cunningham: Courage</a:t>
            </a:r>
          </a:p>
        </p:txBody>
      </p:sp>
      <p:sp>
        <p:nvSpPr>
          <p:cNvPr id="4" name="Slide Number Placeholder 3"/>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943691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504019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66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11277600" cy="5943600"/>
            <a:chOff x="0" y="0"/>
            <a:chExt cx="5328" cy="3744"/>
          </a:xfrm>
        </p:grpSpPr>
        <p:sp>
          <p:nvSpPr>
            <p:cNvPr id="6451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dirty="0">
                <a:solidFill>
                  <a:srgbClr val="000000"/>
                </a:solidFill>
                <a:latin typeface="Tahoma" charset="0"/>
              </a:endParaRPr>
            </a:p>
          </p:txBody>
        </p:sp>
        <p:sp>
          <p:nvSpPr>
            <p:cNvPr id="6451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dirty="0">
                <a:solidFill>
                  <a:srgbClr val="000000"/>
                </a:solidFill>
                <a:latin typeface="Tahoma" charset="0"/>
              </a:endParaRPr>
            </a:p>
          </p:txBody>
        </p:sp>
      </p:grpSp>
      <p:sp>
        <p:nvSpPr>
          <p:cNvPr id="64517"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64518" name="Rectangle 6"/>
          <p:cNvSpPr>
            <a:spLocks noGrp="1" noChangeArrowheads="1"/>
          </p:cNvSpPr>
          <p:nvPr>
            <p:ph type="dt" sz="quarter" idx="2"/>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4519" name="Rectangle 7"/>
          <p:cNvSpPr>
            <a:spLocks noGrp="1" noChangeArrowheads="1"/>
          </p:cNvSpPr>
          <p:nvPr>
            <p:ph type="ftr" sz="quarter" idx="3"/>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4520" name="Rectangle 8"/>
          <p:cNvSpPr>
            <a:spLocks noGrp="1" noChangeArrowheads="1"/>
          </p:cNvSpPr>
          <p:nvPr>
            <p:ph type="sldNum" sz="quarter" idx="4"/>
          </p:nvPr>
        </p:nvSpPr>
        <p:spPr/>
        <p:txBody>
          <a:bodyPr/>
          <a:lstStyle>
            <a:lvl1pPr>
              <a:defRPr/>
            </a:lvl1pPr>
          </a:lstStyle>
          <a:p>
            <a:fld id="{5365D7FC-FFA1-4D75-9DAC-5ADDB737354D}" type="slidenum">
              <a:rPr lang="en-US">
                <a:solidFill>
                  <a:srgbClr val="000000"/>
                </a:solidFill>
              </a:rPr>
              <a:pPr/>
              <a:t>‹#›</a:t>
            </a:fld>
            <a:endParaRPr lang="en-US" dirty="0">
              <a:solidFill>
                <a:srgbClr val="000000"/>
              </a:solidFill>
            </a:endParaRPr>
          </a:p>
        </p:txBody>
      </p:sp>
      <p:sp>
        <p:nvSpPr>
          <p:cNvPr id="64521" name="Rectangle 9"/>
          <p:cNvSpPr>
            <a:spLocks noGrp="1" noChangeArrowheads="1"/>
          </p:cNvSpPr>
          <p:nvPr>
            <p:ph type="ctrTitle" sz="quarter"/>
          </p:nvPr>
        </p:nvSpPr>
        <p:spPr>
          <a:xfrm>
            <a:off x="914400" y="1768476"/>
            <a:ext cx="10363200" cy="1736725"/>
          </a:xfrm>
        </p:spPr>
        <p:txBody>
          <a:bodyPr anchor="b" anchorCtr="1"/>
          <a:lstStyle>
            <a:lvl1pPr>
              <a:defRPr sz="4400"/>
            </a:lvl1pPr>
          </a:lstStyle>
          <a:p>
            <a:pPr lvl="0"/>
            <a:r>
              <a:rPr lang="en-US" noProof="0"/>
              <a:t>Click to edit Master title style</a:t>
            </a:r>
          </a:p>
        </p:txBody>
      </p:sp>
    </p:spTree>
    <p:extLst>
      <p:ext uri="{BB962C8B-B14F-4D97-AF65-F5344CB8AC3E}">
        <p14:creationId xmlns:p14="http://schemas.microsoft.com/office/powerpoint/2010/main" val="1779778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p:tmplLst>
          <p:tmpl lvl="1">
            <p:tnLst>
              <p:par>
                <p:cTn presetID="1" presetClass="entr" presetSubtype="0" fill="hold" nodeType="clickEffect">
                  <p:stCondLst>
                    <p:cond delay="0"/>
                  </p:stCondLst>
                  <p:childTnLst>
                    <p:set>
                      <p:cBhvr>
                        <p:cTn dur="1" fill="hold">
                          <p:stCondLst>
                            <p:cond delay="0"/>
                          </p:stCondLst>
                        </p:cTn>
                        <p:tgtEl>
                          <p:spTgt spid="64517"/>
                        </p:tgtEl>
                        <p:attrNameLst>
                          <p:attrName>style.visibility</p:attrName>
                        </p:attrNameLst>
                      </p:cBhvr>
                      <p:to>
                        <p:strVal val="visible"/>
                      </p:to>
                    </p:set>
                  </p:childTnLst>
                </p:cTn>
              </p:par>
            </p:tnLst>
          </p:tmpl>
        </p:tmplLst>
      </p:bldP>
    </p:bld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84982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22077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990788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71542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2391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35756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prstClr val="black">
                    <a:tint val="75000"/>
                  </a:prstClr>
                </a:solidFill>
              </a:rPr>
              <a:t>7 July2015</a:t>
            </a:r>
          </a:p>
        </p:txBody>
      </p:sp>
      <p:sp>
        <p:nvSpPr>
          <p:cNvPr id="8" name="Footer Placeholder 7"/>
          <p:cNvSpPr>
            <a:spLocks noGrp="1"/>
          </p:cNvSpPr>
          <p:nvPr>
            <p:ph type="ftr" sz="quarter" idx="11"/>
          </p:nvPr>
        </p:nvSpPr>
        <p:spPr/>
        <p:txBody>
          <a:bodyPr/>
          <a:lstStyle/>
          <a:p>
            <a:r>
              <a:rPr lang="en-US">
                <a:solidFill>
                  <a:prstClr val="black">
                    <a:tint val="75000"/>
                  </a:prstClr>
                </a:solidFill>
              </a:rPr>
              <a:t>Cunningham: Courage</a:t>
            </a:r>
          </a:p>
        </p:txBody>
      </p:sp>
      <p:sp>
        <p:nvSpPr>
          <p:cNvPr id="9" name="Slide Number Placeholder 8"/>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072627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prstClr val="black">
                    <a:tint val="75000"/>
                  </a:prstClr>
                </a:solidFill>
              </a:rPr>
              <a:t>7 July2015</a:t>
            </a:r>
          </a:p>
        </p:txBody>
      </p:sp>
      <p:sp>
        <p:nvSpPr>
          <p:cNvPr id="4" name="Footer Placeholder 3"/>
          <p:cNvSpPr>
            <a:spLocks noGrp="1"/>
          </p:cNvSpPr>
          <p:nvPr>
            <p:ph type="ftr" sz="quarter" idx="11"/>
          </p:nvPr>
        </p:nvSpPr>
        <p:spPr/>
        <p:txBody>
          <a:bodyPr/>
          <a:lstStyle/>
          <a:p>
            <a:r>
              <a:rPr lang="en-US">
                <a:solidFill>
                  <a:prstClr val="black">
                    <a:tint val="75000"/>
                  </a:prstClr>
                </a:solidFill>
              </a:rPr>
              <a:t>Cunningham: Courage</a:t>
            </a:r>
          </a:p>
        </p:txBody>
      </p:sp>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187479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7 July2015</a:t>
            </a:r>
          </a:p>
        </p:txBody>
      </p:sp>
      <p:sp>
        <p:nvSpPr>
          <p:cNvPr id="3" name="Footer Placeholder 2"/>
          <p:cNvSpPr>
            <a:spLocks noGrp="1"/>
          </p:cNvSpPr>
          <p:nvPr>
            <p:ph type="ftr" sz="quarter" idx="11"/>
          </p:nvPr>
        </p:nvSpPr>
        <p:spPr/>
        <p:txBody>
          <a:bodyPr/>
          <a:lstStyle/>
          <a:p>
            <a:r>
              <a:rPr lang="en-US">
                <a:solidFill>
                  <a:prstClr val="black">
                    <a:tint val="75000"/>
                  </a:prstClr>
                </a:solidFill>
              </a:rPr>
              <a:t>Cunningham: Courage</a:t>
            </a:r>
          </a:p>
        </p:txBody>
      </p:sp>
      <p:sp>
        <p:nvSpPr>
          <p:cNvPr id="4" name="Slide Number Placeholder 3"/>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033061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410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C867F20-FF30-4BC8-9E43-6A55E3E7A29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7311257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2758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691986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8244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14886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511011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497140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056962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prstClr val="black">
                    <a:tint val="75000"/>
                  </a:prstClr>
                </a:solidFill>
              </a:rPr>
              <a:t>7 July2015</a:t>
            </a:r>
          </a:p>
        </p:txBody>
      </p:sp>
      <p:sp>
        <p:nvSpPr>
          <p:cNvPr id="8" name="Footer Placeholder 7"/>
          <p:cNvSpPr>
            <a:spLocks noGrp="1"/>
          </p:cNvSpPr>
          <p:nvPr>
            <p:ph type="ftr" sz="quarter" idx="11"/>
          </p:nvPr>
        </p:nvSpPr>
        <p:spPr/>
        <p:txBody>
          <a:bodyPr/>
          <a:lstStyle/>
          <a:p>
            <a:r>
              <a:rPr lang="en-US">
                <a:solidFill>
                  <a:prstClr val="black">
                    <a:tint val="75000"/>
                  </a:prstClr>
                </a:solidFill>
              </a:rPr>
              <a:t>Cunningham: Courage</a:t>
            </a:r>
          </a:p>
        </p:txBody>
      </p:sp>
      <p:sp>
        <p:nvSpPr>
          <p:cNvPr id="9" name="Slide Number Placeholder 8"/>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980188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prstClr val="black">
                    <a:tint val="75000"/>
                  </a:prstClr>
                </a:solidFill>
              </a:rPr>
              <a:t>7 July2015</a:t>
            </a:r>
          </a:p>
        </p:txBody>
      </p:sp>
      <p:sp>
        <p:nvSpPr>
          <p:cNvPr id="4" name="Footer Placeholder 3"/>
          <p:cNvSpPr>
            <a:spLocks noGrp="1"/>
          </p:cNvSpPr>
          <p:nvPr>
            <p:ph type="ftr" sz="quarter" idx="11"/>
          </p:nvPr>
        </p:nvSpPr>
        <p:spPr/>
        <p:txBody>
          <a:bodyPr/>
          <a:lstStyle/>
          <a:p>
            <a:r>
              <a:rPr lang="en-US">
                <a:solidFill>
                  <a:prstClr val="black">
                    <a:tint val="75000"/>
                  </a:prstClr>
                </a:solidFill>
              </a:rPr>
              <a:t>Cunningham: Courage</a:t>
            </a:r>
          </a:p>
        </p:txBody>
      </p:sp>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78275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7 July2015</a:t>
            </a:r>
          </a:p>
        </p:txBody>
      </p:sp>
      <p:sp>
        <p:nvSpPr>
          <p:cNvPr id="3" name="Footer Placeholder 2"/>
          <p:cNvSpPr>
            <a:spLocks noGrp="1"/>
          </p:cNvSpPr>
          <p:nvPr>
            <p:ph type="ftr" sz="quarter" idx="11"/>
          </p:nvPr>
        </p:nvSpPr>
        <p:spPr/>
        <p:txBody>
          <a:bodyPr/>
          <a:lstStyle/>
          <a:p>
            <a:r>
              <a:rPr lang="en-US">
                <a:solidFill>
                  <a:prstClr val="black">
                    <a:tint val="75000"/>
                  </a:prstClr>
                </a:solidFill>
              </a:rPr>
              <a:t>Cunningham: Courage</a:t>
            </a:r>
          </a:p>
        </p:txBody>
      </p:sp>
      <p:sp>
        <p:nvSpPr>
          <p:cNvPr id="4" name="Slide Number Placeholder 3"/>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0772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735C81A-C0CF-42FF-A0F8-EC43F56D498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4824446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46418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7 July2015</a:t>
            </a:r>
          </a:p>
        </p:txBody>
      </p:sp>
      <p:sp>
        <p:nvSpPr>
          <p:cNvPr id="6" name="Footer Placeholder 5"/>
          <p:cNvSpPr>
            <a:spLocks noGrp="1"/>
          </p:cNvSpPr>
          <p:nvPr>
            <p:ph type="ftr" sz="quarter" idx="11"/>
          </p:nvPr>
        </p:nvSpPr>
        <p:spPr/>
        <p:txBody>
          <a:bodyPr/>
          <a:lstStyle/>
          <a:p>
            <a:r>
              <a:rPr lang="en-US">
                <a:solidFill>
                  <a:prstClr val="black">
                    <a:tint val="75000"/>
                  </a:prstClr>
                </a:solidFill>
              </a:rPr>
              <a:t>Cunningham: Courage</a:t>
            </a:r>
          </a:p>
        </p:txBody>
      </p:sp>
      <p:sp>
        <p:nvSpPr>
          <p:cNvPr id="7" name="Slide Number Placeholder 6"/>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896001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715513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7 July2015</a:t>
            </a:r>
          </a:p>
        </p:txBody>
      </p:sp>
      <p:sp>
        <p:nvSpPr>
          <p:cNvPr id="5" name="Footer Placeholder 4"/>
          <p:cNvSpPr>
            <a:spLocks noGrp="1"/>
          </p:cNvSpPr>
          <p:nvPr>
            <p:ph type="ftr" sz="quarter" idx="11"/>
          </p:nvPr>
        </p:nvSpPr>
        <p:spPr/>
        <p:txBody>
          <a:bodyPr/>
          <a:lstStyle/>
          <a:p>
            <a:r>
              <a:rPr lang="en-US">
                <a:solidFill>
                  <a:prstClr val="black">
                    <a:tint val="75000"/>
                  </a:prstClr>
                </a:solidFill>
              </a:rPr>
              <a:t>Cunningham: Courage</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9061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C7BDEBE-405C-4884-935D-163ACA4421B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47133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7A16C7A-44D5-4A79-ADD8-D24FB9C9507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89372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5F20E87-1028-4B03-9347-CFB21F33C33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47977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D2B6CD0-EC81-46F8-B16D-9448C092119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96848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F5A9BD-7E82-4DE7-939D-8104BEF498C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5006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245225"/>
            <a:ext cx="1930400" cy="476250"/>
          </a:xfrm>
        </p:spPr>
        <p:txBody>
          <a:bodyPr/>
          <a:lstStyle>
            <a:lvl1pPr>
              <a:defRPr/>
            </a:lvl1pPr>
          </a:lstStyle>
          <a:p>
            <a:r>
              <a:rPr lang="en-US"/>
              <a:t>7 July2015</a:t>
            </a:r>
            <a:endParaRPr lang="en-US" dirty="0"/>
          </a:p>
        </p:txBody>
      </p:sp>
      <p:sp>
        <p:nvSpPr>
          <p:cNvPr id="5" name="Footer Placeholder 4"/>
          <p:cNvSpPr>
            <a:spLocks noGrp="1"/>
          </p:cNvSpPr>
          <p:nvPr>
            <p:ph type="ftr" sz="quarter" idx="11"/>
          </p:nvPr>
        </p:nvSpPr>
        <p:spPr>
          <a:xfrm>
            <a:off x="3613573" y="6275705"/>
            <a:ext cx="5588000" cy="476250"/>
          </a:xfrm>
        </p:spPr>
        <p:txBody>
          <a:bodyPr/>
          <a:lstStyle>
            <a:lvl1pPr>
              <a:defRPr/>
            </a:lvl1pPr>
          </a:lstStyle>
          <a:p>
            <a:r>
              <a:rPr lang="en-US"/>
              <a:t>Cunningham: Courage</a:t>
            </a:r>
            <a:endParaRPr lang="en-US" dirty="0"/>
          </a:p>
        </p:txBody>
      </p:sp>
      <p:sp>
        <p:nvSpPr>
          <p:cNvPr id="6" name="Slide Number Placeholder 5"/>
          <p:cNvSpPr>
            <a:spLocks noGrp="1"/>
          </p:cNvSpPr>
          <p:nvPr>
            <p:ph type="sldNum" sz="quarter" idx="12"/>
          </p:nvPr>
        </p:nvSpPr>
        <p:spPr>
          <a:xfrm>
            <a:off x="10261600" y="6245225"/>
            <a:ext cx="1320800" cy="476250"/>
          </a:xfrm>
        </p:spPr>
        <p:txBody>
          <a:bodyPr/>
          <a:lstStyle>
            <a:lvl1pPr>
              <a:defRPr/>
            </a:lvl1pPr>
          </a:lstStyle>
          <a:p>
            <a:fld id="{E5EDF11D-F66A-4321-8BDE-8BC305F747FA}" type="slidenum">
              <a:rPr lang="en-US"/>
              <a:pPr/>
              <a:t>‹#›</a:t>
            </a:fld>
            <a:endParaRPr lang="en-US" dirty="0"/>
          </a:p>
        </p:txBody>
      </p:sp>
    </p:spTree>
    <p:extLst>
      <p:ext uri="{BB962C8B-B14F-4D97-AF65-F5344CB8AC3E}">
        <p14:creationId xmlns:p14="http://schemas.microsoft.com/office/powerpoint/2010/main" val="2856488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29C7140-866F-4080-8816-B066FFF77A3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13959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C4CD901-41D2-4DFF-8340-C746B9BBF92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31045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5E3FE17-5031-4568-8C6B-EE7BCC7F27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429069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83EF50-A591-413C-B49C-649418949FC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10213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245225"/>
            <a:ext cx="1727200" cy="476250"/>
          </a:xfrm>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a:xfrm>
            <a:off x="2641600" y="6245225"/>
            <a:ext cx="6908800" cy="476250"/>
          </a:xfrm>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a:xfrm>
            <a:off x="10464800" y="6245225"/>
            <a:ext cx="1117600" cy="476250"/>
          </a:xfrm>
        </p:spPr>
        <p:txBody>
          <a:bodyPr/>
          <a:lstStyle>
            <a:lvl1pPr>
              <a:defRPr/>
            </a:lvl1pPr>
          </a:lstStyle>
          <a:p>
            <a:fld id="{E5EDF11D-F66A-4321-8BDE-8BC305F747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108993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802660-9A2C-4858-82AE-6E46A6CDE40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73598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0588DC-EB02-4865-9F44-E08E1172E6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65230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799675F-0266-4C9A-BFF0-E4B61E25DB0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8739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4A96DE8-7C42-4B59-B78B-C3E2F651104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75580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91C8140-C3E8-42E0-B8C4-A8D54A88A40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5733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7 July2015</a:t>
            </a:r>
            <a:endParaRPr lang="en-US" dirty="0"/>
          </a:p>
        </p:txBody>
      </p:sp>
      <p:sp>
        <p:nvSpPr>
          <p:cNvPr id="5" name="Footer Placeholder 4"/>
          <p:cNvSpPr>
            <a:spLocks noGrp="1"/>
          </p:cNvSpPr>
          <p:nvPr>
            <p:ph type="ftr" sz="quarter" idx="11"/>
          </p:nvPr>
        </p:nvSpPr>
        <p:spPr/>
        <p:txBody>
          <a:bodyPr/>
          <a:lstStyle>
            <a:lvl1pPr>
              <a:defRPr/>
            </a:lvl1pPr>
          </a:lstStyle>
          <a:p>
            <a:r>
              <a:rPr lang="en-US"/>
              <a:t>Cunningham: Courage</a:t>
            </a:r>
            <a:endParaRPr lang="en-US" dirty="0"/>
          </a:p>
        </p:txBody>
      </p:sp>
      <p:sp>
        <p:nvSpPr>
          <p:cNvPr id="6" name="Slide Number Placeholder 5"/>
          <p:cNvSpPr>
            <a:spLocks noGrp="1"/>
          </p:cNvSpPr>
          <p:nvPr>
            <p:ph type="sldNum" sz="quarter" idx="12"/>
          </p:nvPr>
        </p:nvSpPr>
        <p:spPr/>
        <p:txBody>
          <a:bodyPr/>
          <a:lstStyle>
            <a:lvl1pPr>
              <a:defRPr/>
            </a:lvl1pPr>
          </a:lstStyle>
          <a:p>
            <a:fld id="{BA802660-9A2C-4858-82AE-6E46A6CDE403}" type="slidenum">
              <a:rPr lang="en-US"/>
              <a:pPr/>
              <a:t>‹#›</a:t>
            </a:fld>
            <a:endParaRPr lang="en-US" dirty="0"/>
          </a:p>
        </p:txBody>
      </p:sp>
    </p:spTree>
    <p:extLst>
      <p:ext uri="{BB962C8B-B14F-4D97-AF65-F5344CB8AC3E}">
        <p14:creationId xmlns:p14="http://schemas.microsoft.com/office/powerpoint/2010/main" val="37123534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1084F85-4347-4A29-9963-C790EA0A674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98579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68FD590-0C87-48CC-ACD6-698F669E066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59134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1B17E5-8E77-4A25-B7E9-13CCBFBA8B0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713071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4CC2270-1251-4361-9F88-D7B8868DB10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42154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83EF50-A591-413C-B49C-649418949FC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580645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EDF11D-F66A-4321-8BDE-8BC305F747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822950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802660-9A2C-4858-82AE-6E46A6CDE40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395434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0588DC-EB02-4865-9F44-E08E1172E6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349116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799675F-0266-4C9A-BFF0-E4B61E25DB0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26697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4A96DE8-7C42-4B59-B78B-C3E2F651104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1158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7 July2015</a:t>
            </a:r>
            <a:endParaRPr lang="en-US" dirty="0"/>
          </a:p>
        </p:txBody>
      </p:sp>
      <p:sp>
        <p:nvSpPr>
          <p:cNvPr id="6" name="Footer Placeholder 5"/>
          <p:cNvSpPr>
            <a:spLocks noGrp="1"/>
          </p:cNvSpPr>
          <p:nvPr>
            <p:ph type="ftr" sz="quarter" idx="11"/>
          </p:nvPr>
        </p:nvSpPr>
        <p:spPr/>
        <p:txBody>
          <a:bodyPr/>
          <a:lstStyle>
            <a:lvl1pPr>
              <a:defRPr/>
            </a:lvl1pPr>
          </a:lstStyle>
          <a:p>
            <a:r>
              <a:rPr lang="en-US"/>
              <a:t>Cunningham: Courage</a:t>
            </a:r>
            <a:endParaRPr lang="en-US" dirty="0"/>
          </a:p>
        </p:txBody>
      </p:sp>
      <p:sp>
        <p:nvSpPr>
          <p:cNvPr id="7" name="Slide Number Placeholder 6"/>
          <p:cNvSpPr>
            <a:spLocks noGrp="1"/>
          </p:cNvSpPr>
          <p:nvPr>
            <p:ph type="sldNum" sz="quarter" idx="12"/>
          </p:nvPr>
        </p:nvSpPr>
        <p:spPr/>
        <p:txBody>
          <a:bodyPr/>
          <a:lstStyle>
            <a:lvl1pPr>
              <a:defRPr/>
            </a:lvl1pPr>
          </a:lstStyle>
          <a:p>
            <a:fld id="{0E0588DC-EB02-4865-9F44-E08E1172E66D}" type="slidenum">
              <a:rPr lang="en-US"/>
              <a:pPr/>
              <a:t>‹#›</a:t>
            </a:fld>
            <a:endParaRPr lang="en-US" dirty="0"/>
          </a:p>
        </p:txBody>
      </p:sp>
    </p:spTree>
    <p:extLst>
      <p:ext uri="{BB962C8B-B14F-4D97-AF65-F5344CB8AC3E}">
        <p14:creationId xmlns:p14="http://schemas.microsoft.com/office/powerpoint/2010/main" val="27471852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91C8140-C3E8-42E0-B8C4-A8D54A88A40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656785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1084F85-4347-4A29-9963-C790EA0A674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371406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68FD590-0C87-48CC-ACD6-698F669E066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04631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1B17E5-8E77-4A25-B7E9-13CCBFBA8B0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38612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4CC2270-1251-4361-9F88-D7B8868DB10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108080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83EF50-A591-413C-B49C-649418949FC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57968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EDF11D-F66A-4321-8BDE-8BC305F747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657202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802660-9A2C-4858-82AE-6E46A6CDE40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895891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0588DC-EB02-4865-9F44-E08E1172E6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086349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799675F-0266-4C9A-BFF0-E4B61E25DB0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1699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7 July2015</a:t>
            </a:r>
            <a:endParaRPr lang="en-US" dirty="0"/>
          </a:p>
        </p:txBody>
      </p:sp>
      <p:sp>
        <p:nvSpPr>
          <p:cNvPr id="8" name="Footer Placeholder 7"/>
          <p:cNvSpPr>
            <a:spLocks noGrp="1"/>
          </p:cNvSpPr>
          <p:nvPr>
            <p:ph type="ftr" sz="quarter" idx="11"/>
          </p:nvPr>
        </p:nvSpPr>
        <p:spPr/>
        <p:txBody>
          <a:bodyPr/>
          <a:lstStyle>
            <a:lvl1pPr>
              <a:defRPr/>
            </a:lvl1pPr>
          </a:lstStyle>
          <a:p>
            <a:r>
              <a:rPr lang="en-US"/>
              <a:t>Cunningham: Courage</a:t>
            </a:r>
            <a:endParaRPr lang="en-US" dirty="0"/>
          </a:p>
        </p:txBody>
      </p:sp>
      <p:sp>
        <p:nvSpPr>
          <p:cNvPr id="9" name="Slide Number Placeholder 8"/>
          <p:cNvSpPr>
            <a:spLocks noGrp="1"/>
          </p:cNvSpPr>
          <p:nvPr>
            <p:ph type="sldNum" sz="quarter" idx="12"/>
          </p:nvPr>
        </p:nvSpPr>
        <p:spPr/>
        <p:txBody>
          <a:bodyPr/>
          <a:lstStyle>
            <a:lvl1pPr>
              <a:defRPr/>
            </a:lvl1pPr>
          </a:lstStyle>
          <a:p>
            <a:fld id="{7799675F-0266-4C9A-BFF0-E4B61E25DB08}" type="slidenum">
              <a:rPr lang="en-US"/>
              <a:pPr/>
              <a:t>‹#›</a:t>
            </a:fld>
            <a:endParaRPr lang="en-US" dirty="0"/>
          </a:p>
        </p:txBody>
      </p:sp>
    </p:spTree>
    <p:extLst>
      <p:ext uri="{BB962C8B-B14F-4D97-AF65-F5344CB8AC3E}">
        <p14:creationId xmlns:p14="http://schemas.microsoft.com/office/powerpoint/2010/main" val="1952229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4A96DE8-7C42-4B59-B78B-C3E2F651104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188592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91C8140-C3E8-42E0-B8C4-A8D54A88A40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543511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1084F85-4347-4A29-9963-C790EA0A674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0558989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68FD590-0C87-48CC-ACD6-698F669E066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708133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1B17E5-8E77-4A25-B7E9-13CCBFBA8B0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563332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4CC2270-1251-4361-9F88-D7B8868DB10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939288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8ADE24-30E7-48C4-B41A-1C047A7B825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640225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1C5062-CCB1-450C-908E-1CC31DB7124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827003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9926D7-F10E-4AFE-A258-C73A545F1D8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48851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80A467-B7D9-45B6-8222-C9F358D4245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53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7 July2015</a:t>
            </a:r>
            <a:endParaRPr lang="en-US" dirty="0"/>
          </a:p>
        </p:txBody>
      </p:sp>
      <p:sp>
        <p:nvSpPr>
          <p:cNvPr id="4" name="Footer Placeholder 3"/>
          <p:cNvSpPr>
            <a:spLocks noGrp="1"/>
          </p:cNvSpPr>
          <p:nvPr>
            <p:ph type="ftr" sz="quarter" idx="11"/>
          </p:nvPr>
        </p:nvSpPr>
        <p:spPr/>
        <p:txBody>
          <a:bodyPr/>
          <a:lstStyle>
            <a:lvl1pPr>
              <a:defRPr/>
            </a:lvl1pPr>
          </a:lstStyle>
          <a:p>
            <a:r>
              <a:rPr lang="en-US"/>
              <a:t>Cunningham: Courage</a:t>
            </a:r>
            <a:endParaRPr lang="en-US" dirty="0"/>
          </a:p>
        </p:txBody>
      </p:sp>
      <p:sp>
        <p:nvSpPr>
          <p:cNvPr id="5" name="Slide Number Placeholder 4"/>
          <p:cNvSpPr>
            <a:spLocks noGrp="1"/>
          </p:cNvSpPr>
          <p:nvPr>
            <p:ph type="sldNum" sz="quarter" idx="12"/>
          </p:nvPr>
        </p:nvSpPr>
        <p:spPr/>
        <p:txBody>
          <a:bodyPr/>
          <a:lstStyle>
            <a:lvl1pPr>
              <a:defRPr/>
            </a:lvl1pPr>
          </a:lstStyle>
          <a:p>
            <a:fld id="{84A96DE8-7C42-4B59-B78B-C3E2F6511040}" type="slidenum">
              <a:rPr lang="en-US"/>
              <a:pPr/>
              <a:t>‹#›</a:t>
            </a:fld>
            <a:endParaRPr lang="en-US" dirty="0"/>
          </a:p>
        </p:txBody>
      </p:sp>
    </p:spTree>
    <p:extLst>
      <p:ext uri="{BB962C8B-B14F-4D97-AF65-F5344CB8AC3E}">
        <p14:creationId xmlns:p14="http://schemas.microsoft.com/office/powerpoint/2010/main" val="17916853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5131C17-8AC1-4F39-BFF6-DE9213DCB4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06359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CE63946-9734-4BA7-8BD9-3C0BB9925A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90614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F979F18-309A-419F-940C-ED2E67A97B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957144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C56024-7EA7-443F-A88A-DF2351A970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672807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A77A6D-CCAC-4A20-8DE1-497A596ACE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827620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BD9EC1-08EA-42C6-913A-5C98F6D2560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828755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39B50E-166C-4328-A665-B79731765A6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322811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D83EF50-A591-413C-B49C-649418949FC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68853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5EDF11D-F66A-4321-8BDE-8BC305F747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942588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802660-9A2C-4858-82AE-6E46A6CDE40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4917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7 July2015</a:t>
            </a:r>
            <a:endParaRPr lang="en-US" dirty="0"/>
          </a:p>
        </p:txBody>
      </p:sp>
      <p:sp>
        <p:nvSpPr>
          <p:cNvPr id="3" name="Footer Placeholder 2"/>
          <p:cNvSpPr>
            <a:spLocks noGrp="1"/>
          </p:cNvSpPr>
          <p:nvPr>
            <p:ph type="ftr" sz="quarter" idx="11"/>
          </p:nvPr>
        </p:nvSpPr>
        <p:spPr/>
        <p:txBody>
          <a:bodyPr/>
          <a:lstStyle>
            <a:lvl1pPr>
              <a:defRPr/>
            </a:lvl1pPr>
          </a:lstStyle>
          <a:p>
            <a:r>
              <a:rPr lang="en-US"/>
              <a:t>Cunningham: Courage</a:t>
            </a:r>
            <a:endParaRPr lang="en-US" dirty="0"/>
          </a:p>
        </p:txBody>
      </p:sp>
      <p:sp>
        <p:nvSpPr>
          <p:cNvPr id="4" name="Slide Number Placeholder 3"/>
          <p:cNvSpPr>
            <a:spLocks noGrp="1"/>
          </p:cNvSpPr>
          <p:nvPr>
            <p:ph type="sldNum" sz="quarter" idx="12"/>
          </p:nvPr>
        </p:nvSpPr>
        <p:spPr/>
        <p:txBody>
          <a:bodyPr/>
          <a:lstStyle>
            <a:lvl1pPr>
              <a:defRPr/>
            </a:lvl1pPr>
          </a:lstStyle>
          <a:p>
            <a:fld id="{B91C8140-C3E8-42E0-B8C4-A8D54A88A404}" type="slidenum">
              <a:rPr lang="en-US"/>
              <a:pPr/>
              <a:t>‹#›</a:t>
            </a:fld>
            <a:endParaRPr lang="en-US" dirty="0"/>
          </a:p>
        </p:txBody>
      </p:sp>
    </p:spTree>
    <p:extLst>
      <p:ext uri="{BB962C8B-B14F-4D97-AF65-F5344CB8AC3E}">
        <p14:creationId xmlns:p14="http://schemas.microsoft.com/office/powerpoint/2010/main" val="5507318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E0588DC-EB02-4865-9F44-E08E1172E6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792356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799675F-0266-4C9A-BFF0-E4B61E25DB0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38686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4A96DE8-7C42-4B59-B78B-C3E2F651104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75237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91C8140-C3E8-42E0-B8C4-A8D54A88A40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399178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1084F85-4347-4A29-9963-C790EA0A674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02882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68FD590-0C87-48CC-ACD6-698F669E066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961860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C1B17E5-8E77-4A25-B7E9-13CCBFBA8B0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0535635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4CC2270-1251-4361-9F88-D7B8868DB10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87510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11277600" cy="5943600"/>
            <a:chOff x="0" y="0"/>
            <a:chExt cx="5328" cy="3744"/>
          </a:xfrm>
        </p:grpSpPr>
        <p:sp>
          <p:nvSpPr>
            <p:cNvPr id="6451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dirty="0">
                <a:solidFill>
                  <a:srgbClr val="000000"/>
                </a:solidFill>
                <a:latin typeface="Tahoma"/>
              </a:endParaRPr>
            </a:p>
          </p:txBody>
        </p:sp>
        <p:sp>
          <p:nvSpPr>
            <p:cNvPr id="6451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dirty="0">
                <a:solidFill>
                  <a:srgbClr val="000000"/>
                </a:solidFill>
                <a:latin typeface="Tahoma"/>
              </a:endParaRPr>
            </a:p>
          </p:txBody>
        </p:sp>
      </p:grpSp>
      <p:sp>
        <p:nvSpPr>
          <p:cNvPr id="64517"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64518" name="Rectangle 6"/>
          <p:cNvSpPr>
            <a:spLocks noGrp="1" noChangeArrowheads="1"/>
          </p:cNvSpPr>
          <p:nvPr>
            <p:ph type="dt" sz="quarter" idx="2"/>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4519" name="Rectangle 7"/>
          <p:cNvSpPr>
            <a:spLocks noGrp="1" noChangeArrowheads="1"/>
          </p:cNvSpPr>
          <p:nvPr>
            <p:ph type="ftr" sz="quarter" idx="3"/>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4520" name="Rectangle 8"/>
          <p:cNvSpPr>
            <a:spLocks noGrp="1" noChangeArrowheads="1"/>
          </p:cNvSpPr>
          <p:nvPr>
            <p:ph type="sldNum" sz="quarter" idx="4"/>
          </p:nvPr>
        </p:nvSpPr>
        <p:spPr/>
        <p:txBody>
          <a:bodyPr/>
          <a:lstStyle>
            <a:lvl1pPr>
              <a:defRPr/>
            </a:lvl1pPr>
          </a:lstStyle>
          <a:p>
            <a:fld id="{30E75783-62AA-435F-9CF8-5D08AEC1FCDD}" type="slidenum">
              <a:rPr lang="en-US">
                <a:solidFill>
                  <a:srgbClr val="000000"/>
                </a:solidFill>
              </a:rPr>
              <a:pPr/>
              <a:t>‹#›</a:t>
            </a:fld>
            <a:endParaRPr lang="en-US" dirty="0">
              <a:solidFill>
                <a:srgbClr val="000000"/>
              </a:solidFill>
            </a:endParaRPr>
          </a:p>
        </p:txBody>
      </p:sp>
      <p:sp>
        <p:nvSpPr>
          <p:cNvPr id="64521" name="Rectangle 9"/>
          <p:cNvSpPr>
            <a:spLocks noGrp="1" noChangeArrowheads="1"/>
          </p:cNvSpPr>
          <p:nvPr>
            <p:ph type="ctrTitle" sz="quarter"/>
          </p:nvPr>
        </p:nvSpPr>
        <p:spPr>
          <a:xfrm>
            <a:off x="914400" y="1768478"/>
            <a:ext cx="10363200" cy="1736725"/>
          </a:xfrm>
        </p:spPr>
        <p:txBody>
          <a:bodyPr anchor="b" anchorCtr="1"/>
          <a:lstStyle>
            <a:lvl1pPr>
              <a:defRPr sz="3300"/>
            </a:lvl1pPr>
          </a:lstStyle>
          <a:p>
            <a:pPr lvl="0"/>
            <a:r>
              <a:rPr lang="en-US" noProof="0"/>
              <a:t>Click to edit Master title style</a:t>
            </a:r>
          </a:p>
        </p:txBody>
      </p:sp>
    </p:spTree>
    <p:extLst>
      <p:ext uri="{BB962C8B-B14F-4D97-AF65-F5344CB8AC3E}">
        <p14:creationId xmlns:p14="http://schemas.microsoft.com/office/powerpoint/2010/main" val="3190714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p:tmplLst>
          <p:tmpl lvl="1">
            <p:tnLst>
              <p:par>
                <p:cTn presetID="1" presetClass="entr" presetSubtype="0" fill="hold" nodeType="clickEffect">
                  <p:stCondLst>
                    <p:cond delay="0"/>
                  </p:stCondLst>
                  <p:childTnLst>
                    <p:set>
                      <p:cBhvr>
                        <p:cTn dur="1" fill="hold">
                          <p:stCondLst>
                            <p:cond delay="0"/>
                          </p:stCondLst>
                        </p:cTn>
                        <p:tgtEl>
                          <p:spTgt spid="64517"/>
                        </p:tgtEl>
                        <p:attrNameLst>
                          <p:attrName>style.visibility</p:attrName>
                        </p:attrNameLst>
                      </p:cBhvr>
                      <p:to>
                        <p:strVal val="visible"/>
                      </p:to>
                    </p:set>
                  </p:childTnLst>
                </p:cTn>
              </p:par>
            </p:tnLst>
          </p:tmpl>
        </p:tmplLst>
      </p:bldP>
    </p:bld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DCD6248-A3EA-4C5A-A10D-C5E2F29F50C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250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7 July2015</a:t>
            </a:r>
            <a:endParaRPr lang="en-US" dirty="0"/>
          </a:p>
        </p:txBody>
      </p:sp>
      <p:sp>
        <p:nvSpPr>
          <p:cNvPr id="6" name="Footer Placeholder 5"/>
          <p:cNvSpPr>
            <a:spLocks noGrp="1"/>
          </p:cNvSpPr>
          <p:nvPr>
            <p:ph type="ftr" sz="quarter" idx="11"/>
          </p:nvPr>
        </p:nvSpPr>
        <p:spPr/>
        <p:txBody>
          <a:bodyPr/>
          <a:lstStyle>
            <a:lvl1pPr>
              <a:defRPr/>
            </a:lvl1pPr>
          </a:lstStyle>
          <a:p>
            <a:r>
              <a:rPr lang="en-US"/>
              <a:t>Cunningham: Courage</a:t>
            </a:r>
            <a:endParaRPr lang="en-US" dirty="0"/>
          </a:p>
        </p:txBody>
      </p:sp>
      <p:sp>
        <p:nvSpPr>
          <p:cNvPr id="7" name="Slide Number Placeholder 6"/>
          <p:cNvSpPr>
            <a:spLocks noGrp="1"/>
          </p:cNvSpPr>
          <p:nvPr>
            <p:ph type="sldNum" sz="quarter" idx="12"/>
          </p:nvPr>
        </p:nvSpPr>
        <p:spPr/>
        <p:txBody>
          <a:bodyPr/>
          <a:lstStyle>
            <a:lvl1pPr>
              <a:defRPr/>
            </a:lvl1pPr>
          </a:lstStyle>
          <a:p>
            <a:fld id="{51084F85-4347-4A29-9963-C790EA0A674A}" type="slidenum">
              <a:rPr lang="en-US"/>
              <a:pPr/>
              <a:t>‹#›</a:t>
            </a:fld>
            <a:endParaRPr lang="en-US" dirty="0"/>
          </a:p>
        </p:txBody>
      </p:sp>
    </p:spTree>
    <p:extLst>
      <p:ext uri="{BB962C8B-B14F-4D97-AF65-F5344CB8AC3E}">
        <p14:creationId xmlns:p14="http://schemas.microsoft.com/office/powerpoint/2010/main" val="93573918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CC7F10-F29D-48F3-9AB7-13C12C99089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749261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328824C-9DA5-4EBA-8724-2946CC41BD6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7624476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6673BE6-BAC0-4C04-A92D-2526DE7E10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764694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BC8733E-A063-4474-B73A-2A1F1E1E7B3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5446908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B5D9CC6-218B-4033-8EA9-3F26CA4098D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0070272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A99EF6C-892A-4BC6-A0BC-63D437BCFB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340801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3209F06-2E35-43F9-800A-F53FC15BB9C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6493612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89D319-8C04-46D9-9E60-87FDB2E639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489860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solidFill>
                  <a:srgbClr val="000000"/>
                </a:solidFill>
              </a:rPr>
              <a:t>7 July2015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Cunningham: Courage</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ABA2883-A9FC-44D2-8878-32F12A820F0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116798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238ADE24-30E7-48C4-B41A-1C047A7B82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542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7 July2015</a:t>
            </a:r>
            <a:endParaRPr lang="en-US" dirty="0"/>
          </a:p>
        </p:txBody>
      </p:sp>
      <p:sp>
        <p:nvSpPr>
          <p:cNvPr id="6" name="Footer Placeholder 5"/>
          <p:cNvSpPr>
            <a:spLocks noGrp="1"/>
          </p:cNvSpPr>
          <p:nvPr>
            <p:ph type="ftr" sz="quarter" idx="11"/>
          </p:nvPr>
        </p:nvSpPr>
        <p:spPr/>
        <p:txBody>
          <a:bodyPr/>
          <a:lstStyle>
            <a:lvl1pPr>
              <a:defRPr/>
            </a:lvl1pPr>
          </a:lstStyle>
          <a:p>
            <a:r>
              <a:rPr lang="en-US"/>
              <a:t>Cunningham: Courage</a:t>
            </a:r>
            <a:endParaRPr lang="en-US" dirty="0"/>
          </a:p>
        </p:txBody>
      </p:sp>
      <p:sp>
        <p:nvSpPr>
          <p:cNvPr id="7" name="Slide Number Placeholder 6"/>
          <p:cNvSpPr>
            <a:spLocks noGrp="1"/>
          </p:cNvSpPr>
          <p:nvPr>
            <p:ph type="sldNum" sz="quarter" idx="12"/>
          </p:nvPr>
        </p:nvSpPr>
        <p:spPr/>
        <p:txBody>
          <a:bodyPr/>
          <a:lstStyle>
            <a:lvl1pPr>
              <a:defRPr/>
            </a:lvl1pPr>
          </a:lstStyle>
          <a:p>
            <a:fld id="{368FD590-0C87-48CC-ACD6-698F669E0664}" type="slidenum">
              <a:rPr lang="en-US"/>
              <a:pPr/>
              <a:t>‹#›</a:t>
            </a:fld>
            <a:endParaRPr lang="en-US" dirty="0"/>
          </a:p>
        </p:txBody>
      </p:sp>
    </p:spTree>
    <p:extLst>
      <p:ext uri="{BB962C8B-B14F-4D97-AF65-F5344CB8AC3E}">
        <p14:creationId xmlns:p14="http://schemas.microsoft.com/office/powerpoint/2010/main" val="34329210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5A1C5062-CCB1-450C-908E-1CC31DB712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095373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969926D7-F10E-4AFE-A258-C73A545F1D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93938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C580A467-B7D9-45B6-8222-C9F358D424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84140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9" name="Rectangle 6"/>
          <p:cNvSpPr>
            <a:spLocks noGrp="1" noChangeArrowheads="1"/>
          </p:cNvSpPr>
          <p:nvPr>
            <p:ph type="sldNum" sz="quarter" idx="12"/>
          </p:nvPr>
        </p:nvSpPr>
        <p:spPr>
          <a:ln/>
        </p:spPr>
        <p:txBody>
          <a:bodyPr/>
          <a:lstStyle>
            <a:lvl1pPr>
              <a:defRPr/>
            </a:lvl1pPr>
          </a:lstStyle>
          <a:p>
            <a:pPr>
              <a:defRPr/>
            </a:pPr>
            <a:fld id="{B5131C17-8AC1-4F39-BFF6-DE9213DCB4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393294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5" name="Rectangle 6"/>
          <p:cNvSpPr>
            <a:spLocks noGrp="1" noChangeArrowheads="1"/>
          </p:cNvSpPr>
          <p:nvPr>
            <p:ph type="sldNum" sz="quarter" idx="12"/>
          </p:nvPr>
        </p:nvSpPr>
        <p:spPr>
          <a:ln/>
        </p:spPr>
        <p:txBody>
          <a:bodyPr/>
          <a:lstStyle>
            <a:lvl1pPr>
              <a:defRPr/>
            </a:lvl1pPr>
          </a:lstStyle>
          <a:p>
            <a:pPr>
              <a:defRPr/>
            </a:pPr>
            <a:fld id="{3CE63946-9734-4BA7-8BD9-3C0BB9925A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6347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4" name="Rectangle 6"/>
          <p:cNvSpPr>
            <a:spLocks noGrp="1" noChangeArrowheads="1"/>
          </p:cNvSpPr>
          <p:nvPr>
            <p:ph type="sldNum" sz="quarter" idx="12"/>
          </p:nvPr>
        </p:nvSpPr>
        <p:spPr>
          <a:ln/>
        </p:spPr>
        <p:txBody>
          <a:bodyPr/>
          <a:lstStyle>
            <a:lvl1pPr>
              <a:defRPr/>
            </a:lvl1pPr>
          </a:lstStyle>
          <a:p>
            <a:pPr>
              <a:defRPr/>
            </a:pPr>
            <a:fld id="{BF979F18-309A-419F-940C-ED2E67A97B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95269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1CC56024-7EA7-443F-A88A-DF2351A970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25037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7" name="Rectangle 6"/>
          <p:cNvSpPr>
            <a:spLocks noGrp="1" noChangeArrowheads="1"/>
          </p:cNvSpPr>
          <p:nvPr>
            <p:ph type="sldNum" sz="quarter" idx="12"/>
          </p:nvPr>
        </p:nvSpPr>
        <p:spPr>
          <a:ln/>
        </p:spPr>
        <p:txBody>
          <a:bodyPr/>
          <a:lstStyle>
            <a:lvl1pPr>
              <a:defRPr/>
            </a:lvl1pPr>
          </a:lstStyle>
          <a:p>
            <a:pPr>
              <a:defRPr/>
            </a:pPr>
            <a:fld id="{EDA77A6D-CCAC-4A20-8DE1-497A596ACE2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0731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B6BD9EC1-08EA-42C6-913A-5C98F6D256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074687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7 July2015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Cunningham: Courage</a:t>
            </a:r>
          </a:p>
        </p:txBody>
      </p:sp>
      <p:sp>
        <p:nvSpPr>
          <p:cNvPr id="6" name="Rectangle 6"/>
          <p:cNvSpPr>
            <a:spLocks noGrp="1" noChangeArrowheads="1"/>
          </p:cNvSpPr>
          <p:nvPr>
            <p:ph type="sldNum" sz="quarter" idx="12"/>
          </p:nvPr>
        </p:nvSpPr>
        <p:spPr>
          <a:ln/>
        </p:spPr>
        <p:txBody>
          <a:bodyPr/>
          <a:lstStyle>
            <a:lvl1pPr>
              <a:defRPr/>
            </a:lvl1pPr>
          </a:lstStyle>
          <a:p>
            <a:pPr>
              <a:defRPr/>
            </a:pPr>
            <a:fld id="{7639B50E-166C-4328-A665-B79731765A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671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t>7 July2015</a:t>
            </a: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t>Cunningham: Courage</a:t>
            </a: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7DDDC8-15FC-4E55-BFF0-8AA321BCFE1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solidFill>
                  <a:srgbClr val="000000"/>
                </a:solidFill>
              </a:rPr>
              <a:t>7 July2015</a:t>
            </a: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solidFill>
                  <a:srgbClr val="000000"/>
                </a:solidFill>
              </a:rPr>
              <a:t>Cunningham: Courage</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EEEE5A9-E9E8-4BAF-8CA8-C0252DE4ED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2355655"/>
      </p:ext>
    </p:extLst>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 July2015</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Cunningham: Courage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DDC8-15FC-4E55-BFF0-8AA321BCFE17}" type="slidenum">
              <a:rPr lang="en-US" smtClean="0"/>
              <a:pPr/>
              <a:t>‹#›</a:t>
            </a:fld>
            <a:endParaRPr lang="en-US" dirty="0"/>
          </a:p>
        </p:txBody>
      </p:sp>
    </p:spTree>
    <p:extLst>
      <p:ext uri="{BB962C8B-B14F-4D97-AF65-F5344CB8AC3E}">
        <p14:creationId xmlns:p14="http://schemas.microsoft.com/office/powerpoint/2010/main" val="3280401540"/>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 July2015</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Cunningham: Courage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DDC8-15FC-4E55-BFF0-8AA321BCFE17}" type="slidenum">
              <a:rPr lang="en-US" smtClean="0"/>
              <a:pPr/>
              <a:t>‹#›</a:t>
            </a:fld>
            <a:endParaRPr lang="en-US" dirty="0"/>
          </a:p>
        </p:txBody>
      </p:sp>
    </p:spTree>
    <p:extLst>
      <p:ext uri="{BB962C8B-B14F-4D97-AF65-F5344CB8AC3E}">
        <p14:creationId xmlns:p14="http://schemas.microsoft.com/office/powerpoint/2010/main" val="459021696"/>
      </p:ext>
    </p:extLst>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 July2015</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Cunningham: Courage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DDC8-15FC-4E55-BFF0-8AA321BCFE17}" type="slidenum">
              <a:rPr lang="en-US" smtClean="0"/>
              <a:pPr/>
              <a:t>‹#›</a:t>
            </a:fld>
            <a:endParaRPr lang="en-US" dirty="0"/>
          </a:p>
        </p:txBody>
      </p:sp>
    </p:spTree>
    <p:extLst>
      <p:ext uri="{BB962C8B-B14F-4D97-AF65-F5344CB8AC3E}">
        <p14:creationId xmlns:p14="http://schemas.microsoft.com/office/powerpoint/2010/main" val="97561725"/>
      </p:ext>
    </p:extLst>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1" y="0"/>
            <a:ext cx="9656233" cy="1981200"/>
            <a:chOff x="0" y="0"/>
            <a:chExt cx="4562" cy="1248"/>
          </a:xfrm>
        </p:grpSpPr>
        <p:sp>
          <p:nvSpPr>
            <p:cNvPr id="6349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hangingPunct="0"/>
              <a:endParaRPr lang="en-US" dirty="0">
                <a:solidFill>
                  <a:srgbClr val="000000"/>
                </a:solidFill>
                <a:latin typeface="Tahoma" charset="0"/>
              </a:endParaRPr>
            </a:p>
          </p:txBody>
        </p:sp>
        <p:sp>
          <p:nvSpPr>
            <p:cNvPr id="6349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hangingPunct="0"/>
              <a:endParaRPr lang="en-US" dirty="0">
                <a:solidFill>
                  <a:srgbClr val="000000"/>
                </a:solidFill>
                <a:latin typeface="Tahoma" charset="0"/>
              </a:endParaRPr>
            </a:p>
          </p:txBody>
        </p:sp>
      </p:grpSp>
      <p:sp>
        <p:nvSpPr>
          <p:cNvPr id="63493" name="Rectangle 5"/>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3494" name="Rectangle 6"/>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5" name="Rectangle 7"/>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C0C0C0"/>
                  </a:outerShdw>
                </a:effectLst>
              </a:defRPr>
            </a:lvl1pPr>
          </a:lstStyle>
          <a:p>
            <a:r>
              <a:rPr lang="en-US">
                <a:solidFill>
                  <a:srgbClr val="000000"/>
                </a:solidFill>
                <a:latin typeface="Tahoma" charset="0"/>
              </a:rPr>
              <a:t>7 July2015</a:t>
            </a:r>
            <a:endParaRPr lang="en-US" dirty="0">
              <a:solidFill>
                <a:srgbClr val="000000"/>
              </a:solidFill>
              <a:latin typeface="Tahoma" charset="0"/>
            </a:endParaRPr>
          </a:p>
        </p:txBody>
      </p:sp>
      <p:sp>
        <p:nvSpPr>
          <p:cNvPr id="63496" name="Rectangle 8"/>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C0C0C0"/>
                  </a:outerShdw>
                </a:effectLst>
              </a:defRPr>
            </a:lvl1pPr>
          </a:lstStyle>
          <a:p>
            <a:r>
              <a:rPr lang="en-US">
                <a:solidFill>
                  <a:srgbClr val="000000"/>
                </a:solidFill>
                <a:latin typeface="Tahoma" charset="0"/>
              </a:rPr>
              <a:t>Cunningham: Courage</a:t>
            </a:r>
            <a:endParaRPr lang="en-US" dirty="0">
              <a:solidFill>
                <a:srgbClr val="000000"/>
              </a:solidFill>
              <a:latin typeface="Tahoma" charset="0"/>
            </a:endParaRPr>
          </a:p>
        </p:txBody>
      </p:sp>
      <p:sp>
        <p:nvSpPr>
          <p:cNvPr id="63497" name="Rectangle 9"/>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C0C0C0"/>
                  </a:outerShdw>
                </a:effectLst>
              </a:defRPr>
            </a:lvl1pPr>
          </a:lstStyle>
          <a:p>
            <a:fld id="{AE194B73-4B90-4505-AF03-EBD58DBB2F83}" type="slidenum">
              <a:rPr lang="en-US">
                <a:solidFill>
                  <a:srgbClr val="000000"/>
                </a:solidFill>
                <a:latin typeface="Tahoma" charset="0"/>
              </a:rPr>
              <a:pPr/>
              <a:t>‹#›</a:t>
            </a:fld>
            <a:endParaRPr lang="en-US" dirty="0">
              <a:solidFill>
                <a:srgbClr val="000000"/>
              </a:solidFill>
              <a:latin typeface="Tahoma" charset="0"/>
            </a:endParaRPr>
          </a:p>
        </p:txBody>
      </p:sp>
    </p:spTree>
    <p:extLst>
      <p:ext uri="{BB962C8B-B14F-4D97-AF65-F5344CB8AC3E}">
        <p14:creationId xmlns:p14="http://schemas.microsoft.com/office/powerpoint/2010/main" val="378503055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tmplLst>
          <p:tmpl lvl="1">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2pPr>
      <a:lvl3pPr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3pPr>
      <a:lvl4pPr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4pPr>
      <a:lvl5pPr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5pPr>
      <a:lvl6pPr marL="457200"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6pPr>
      <a:lvl7pPr marL="914400"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7pPr>
      <a:lvl8pPr marL="1371600"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8pPr>
      <a:lvl9pPr marL="1828800" algn="ctr" rtl="0" fontAlgn="base">
        <a:spcBef>
          <a:spcPct val="0"/>
        </a:spcBef>
        <a:spcAft>
          <a:spcPct val="0"/>
        </a:spcAft>
        <a:defRPr sz="3600">
          <a:solidFill>
            <a:schemeClr val="tx2"/>
          </a:solidFill>
          <a:effectLst>
            <a:outerShdw blurRad="38100" dist="38100" dir="2700000" algn="tl">
              <a:srgbClr val="C0C0C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1"/>
        </a:buClr>
        <a:buChar char="–"/>
        <a:defRPr sz="32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32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solidFill>
                  <a:srgbClr val="000000"/>
                </a:solidFill>
              </a:rPr>
              <a:t>7 July2015</a:t>
            </a: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solidFill>
                  <a:srgbClr val="000000"/>
                </a:solidFill>
              </a:rPr>
              <a:t>Cunningham: Courage</a:t>
            </a: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7DDDC8-15FC-4E55-BFF0-8AA321BCFE1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1176481"/>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solidFill>
                  <a:srgbClr val="000000"/>
                </a:solidFill>
              </a:rPr>
              <a:t>7 July2015</a:t>
            </a: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solidFill>
                  <a:srgbClr val="000000"/>
                </a:solidFill>
              </a:rPr>
              <a:t>Cunningham: Courage</a:t>
            </a: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7DDDC8-15FC-4E55-BFF0-8AA321BCFE1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92852038"/>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solidFill>
                  <a:srgbClr val="000000"/>
                </a:solidFill>
              </a:rPr>
              <a:t>7 July2015</a:t>
            </a: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solidFill>
                  <a:srgbClr val="000000"/>
                </a:solidFill>
              </a:rPr>
              <a:t>Cunningham: Courage</a:t>
            </a: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7DDDC8-15FC-4E55-BFF0-8AA321BCFE1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52278800"/>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solidFill>
                  <a:srgbClr val="000000"/>
                </a:solidFill>
              </a:rPr>
              <a:t>7 July2015</a:t>
            </a: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solidFill>
                  <a:srgbClr val="000000"/>
                </a:solidFill>
              </a:rPr>
              <a:t>Cunningham: Courage</a:t>
            </a: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EEEE5A9-E9E8-4BAF-8CA8-C0252DE4EDB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42841"/>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solidFill>
                  <a:srgbClr val="000000"/>
                </a:solidFill>
              </a:rPr>
              <a:t>7 July2015</a:t>
            </a:r>
            <a:endParaRPr lang="en-US"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solidFill>
                  <a:srgbClr val="000000"/>
                </a:solidFill>
              </a:rPr>
              <a:t>Cunningham: Courage</a:t>
            </a:r>
            <a:endParaRPr lang="en-US"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7DDDC8-15FC-4E55-BFF0-8AA321BCFE1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14876732"/>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2" y="0"/>
            <a:ext cx="9656233" cy="1981200"/>
            <a:chOff x="0" y="0"/>
            <a:chExt cx="4562" cy="1248"/>
          </a:xfrm>
        </p:grpSpPr>
        <p:sp>
          <p:nvSpPr>
            <p:cNvPr id="6349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hangingPunct="0"/>
              <a:endParaRPr lang="en-US" dirty="0">
                <a:solidFill>
                  <a:srgbClr val="000000"/>
                </a:solidFill>
                <a:latin typeface="Tahoma"/>
              </a:endParaRPr>
            </a:p>
          </p:txBody>
        </p:sp>
        <p:sp>
          <p:nvSpPr>
            <p:cNvPr id="6349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hangingPunct="0"/>
              <a:endParaRPr lang="en-US" dirty="0">
                <a:solidFill>
                  <a:srgbClr val="000000"/>
                </a:solidFill>
                <a:latin typeface="Tahoma"/>
              </a:endParaRPr>
            </a:p>
          </p:txBody>
        </p:sp>
      </p:grpSp>
      <p:sp>
        <p:nvSpPr>
          <p:cNvPr id="63493" name="Rectangle 5"/>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3494" name="Rectangle 6"/>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5" name="Rectangle 7"/>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900">
                <a:effectLst>
                  <a:outerShdw blurRad="38100" dist="38100" dir="2700000" algn="tl">
                    <a:srgbClr val="C0C0C0"/>
                  </a:outerShdw>
                </a:effectLst>
              </a:defRPr>
            </a:lvl1pPr>
          </a:lstStyle>
          <a:p>
            <a:r>
              <a:rPr lang="en-US">
                <a:solidFill>
                  <a:srgbClr val="000000"/>
                </a:solidFill>
                <a:latin typeface="Tahoma"/>
              </a:rPr>
              <a:t>7 July2015</a:t>
            </a:r>
            <a:endParaRPr lang="en-US" dirty="0">
              <a:solidFill>
                <a:srgbClr val="000000"/>
              </a:solidFill>
              <a:latin typeface="Tahoma"/>
            </a:endParaRPr>
          </a:p>
        </p:txBody>
      </p:sp>
      <p:sp>
        <p:nvSpPr>
          <p:cNvPr id="63496" name="Rectangle 8"/>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900">
                <a:effectLst>
                  <a:outerShdw blurRad="38100" dist="38100" dir="2700000" algn="tl">
                    <a:srgbClr val="C0C0C0"/>
                  </a:outerShdw>
                </a:effectLst>
              </a:defRPr>
            </a:lvl1pPr>
          </a:lstStyle>
          <a:p>
            <a:r>
              <a:rPr lang="en-US">
                <a:solidFill>
                  <a:srgbClr val="000000"/>
                </a:solidFill>
                <a:latin typeface="Tahoma"/>
              </a:rPr>
              <a:t>Cunningham: Courage</a:t>
            </a:r>
            <a:endParaRPr lang="en-US" dirty="0">
              <a:solidFill>
                <a:srgbClr val="000000"/>
              </a:solidFill>
              <a:latin typeface="Tahoma"/>
            </a:endParaRPr>
          </a:p>
        </p:txBody>
      </p:sp>
      <p:sp>
        <p:nvSpPr>
          <p:cNvPr id="63497" name="Rectangle 9"/>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900">
                <a:effectLst>
                  <a:outerShdw blurRad="38100" dist="38100" dir="2700000" algn="tl">
                    <a:srgbClr val="C0C0C0"/>
                  </a:outerShdw>
                </a:effectLst>
              </a:defRPr>
            </a:lvl1pPr>
          </a:lstStyle>
          <a:p>
            <a:fld id="{A7E6FCE7-5BE4-46F4-B6DA-447B2CB002A8}" type="slidenum">
              <a:rPr lang="en-US">
                <a:solidFill>
                  <a:srgbClr val="000000"/>
                </a:solidFill>
                <a:latin typeface="Tahoma"/>
              </a:rPr>
              <a:pPr/>
              <a:t>‹#›</a:t>
            </a:fld>
            <a:endParaRPr lang="en-US" dirty="0">
              <a:solidFill>
                <a:srgbClr val="000000"/>
              </a:solidFill>
              <a:latin typeface="Tahoma"/>
            </a:endParaRPr>
          </a:p>
        </p:txBody>
      </p:sp>
    </p:spTree>
    <p:extLst>
      <p:ext uri="{BB962C8B-B14F-4D97-AF65-F5344CB8AC3E}">
        <p14:creationId xmlns:p14="http://schemas.microsoft.com/office/powerpoint/2010/main" val="401866042"/>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tmplLst>
          <p:tmpl lvl="1">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27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2pPr>
      <a:lvl3pPr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3pPr>
      <a:lvl4pPr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4pPr>
      <a:lvl5pPr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5pPr>
      <a:lvl6pPr marL="342900"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6pPr>
      <a:lvl7pPr marL="685800"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7pPr>
      <a:lvl8pPr marL="1028700"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8pPr>
      <a:lvl9pPr marL="1371600" algn="ctr" rtl="0" fontAlgn="base">
        <a:spcBef>
          <a:spcPct val="0"/>
        </a:spcBef>
        <a:spcAft>
          <a:spcPct val="0"/>
        </a:spcAft>
        <a:defRPr sz="2700">
          <a:solidFill>
            <a:schemeClr val="tx2"/>
          </a:solidFill>
          <a:effectLst>
            <a:outerShdw blurRad="38100" dist="38100" dir="2700000" algn="tl">
              <a:srgbClr val="C0C0C0"/>
            </a:outerShdw>
          </a:effectLst>
          <a:latin typeface="Tahoma" charset="0"/>
        </a:defRPr>
      </a:lvl9pPr>
    </p:titleStyle>
    <p:bodyStyle>
      <a:lvl1pPr marL="257175" indent="-257175" algn="l" rtl="0" fontAlgn="base">
        <a:spcBef>
          <a:spcPct val="20000"/>
        </a:spcBef>
        <a:spcAft>
          <a:spcPct val="0"/>
        </a:spcAft>
        <a:buClr>
          <a:schemeClr val="hlink"/>
        </a:buClr>
        <a:buSzPct val="80000"/>
        <a:buFont typeface="Wingdings" pitchFamily="2" charset="2"/>
        <a:buChar char="n"/>
        <a:defRPr sz="2400">
          <a:solidFill>
            <a:schemeClr val="tx1"/>
          </a:solidFill>
          <a:effectLst>
            <a:outerShdw blurRad="38100" dist="38100" dir="2700000" algn="tl">
              <a:srgbClr val="C0C0C0"/>
            </a:outerShdw>
          </a:effectLst>
          <a:latin typeface="+mn-lt"/>
          <a:ea typeface="+mn-ea"/>
          <a:cs typeface="+mn-cs"/>
        </a:defRPr>
      </a:lvl1pPr>
      <a:lvl2pPr marL="557213" indent="-214313" algn="l" rtl="0" fontAlgn="base">
        <a:spcBef>
          <a:spcPct val="20000"/>
        </a:spcBef>
        <a:spcAft>
          <a:spcPct val="0"/>
        </a:spcAft>
        <a:buClr>
          <a:schemeClr val="tx1"/>
        </a:buClr>
        <a:buChar char="–"/>
        <a:defRPr sz="2400">
          <a:solidFill>
            <a:schemeClr val="tx1"/>
          </a:solidFill>
          <a:effectLst>
            <a:outerShdw blurRad="38100" dist="38100" dir="2700000" algn="tl">
              <a:srgbClr val="C0C0C0"/>
            </a:outerShdw>
          </a:effectLst>
          <a:latin typeface="+mn-lt"/>
        </a:defRPr>
      </a:lvl2pPr>
      <a:lvl3pPr marL="857250" indent="-17145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C0C0C0"/>
            </a:outerShdw>
          </a:effectLst>
          <a:latin typeface="+mn-lt"/>
        </a:defRPr>
      </a:lvl3pPr>
      <a:lvl4pPr marL="1200150" indent="-17145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4pPr>
      <a:lvl5pPr marL="15430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C0C0C0"/>
            </a:outerShdw>
          </a:effectLst>
          <a:latin typeface="+mn-lt"/>
        </a:defRPr>
      </a:lvl5pPr>
      <a:lvl6pPr marL="18859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C0C0C0"/>
            </a:outerShdw>
          </a:effectLst>
          <a:latin typeface="+mn-lt"/>
        </a:defRPr>
      </a:lvl6pPr>
      <a:lvl7pPr marL="22288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C0C0C0"/>
            </a:outerShdw>
          </a:effectLst>
          <a:latin typeface="+mn-lt"/>
        </a:defRPr>
      </a:lvl7pPr>
      <a:lvl8pPr marL="25717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C0C0C0"/>
            </a:outerShdw>
          </a:effectLst>
          <a:latin typeface="+mn-lt"/>
        </a:defRPr>
      </a:lvl8pPr>
      <a:lvl9pPr marL="2914650" indent="-171450" algn="l" rtl="0" fontAlgn="base">
        <a:spcBef>
          <a:spcPct val="20000"/>
        </a:spcBef>
        <a:spcAft>
          <a:spcPct val="0"/>
        </a:spcAft>
        <a:buClr>
          <a:schemeClr val="hlink"/>
        </a:buClr>
        <a:buFont typeface="Wingdings" pitchFamily="2" charset="2"/>
        <a:buChar char="§"/>
        <a:defRPr sz="1500">
          <a:solidFill>
            <a:schemeClr val="tx1"/>
          </a:solidFill>
          <a:effectLst>
            <a:outerShdw blurRad="38100" dist="38100" dir="2700000" algn="tl">
              <a:srgbClr val="C0C0C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solidFill>
                  <a:srgbClr val="000000"/>
                </a:solidFill>
              </a:rPr>
              <a:t>7 July2015</a:t>
            </a: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solidFill>
                  <a:srgbClr val="000000"/>
                </a:solidFill>
              </a:rPr>
              <a:t>Cunningham: Courage</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EEEE5A9-E9E8-4BAF-8CA8-C0252DE4ED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4456193"/>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www.teachinglegalethics.org/" TargetMode="External"/><Relationship Id="rId2" Type="http://schemas.openxmlformats.org/officeDocument/2006/relationships/slideLayout" Target="../slideLayouts/slideLayout111.xml"/><Relationship Id="rId1" Type="http://schemas.openxmlformats.org/officeDocument/2006/relationships/tags" Target="../tags/tag1.xml"/><Relationship Id="rId6" Type="http://schemas.openxmlformats.org/officeDocument/2006/relationships/hyperlink" Target="http://www.niftep.org/" TargetMode="External"/><Relationship Id="rId5" Type="http://schemas.openxmlformats.org/officeDocument/2006/relationships/hyperlink" Target="http://www.clarkcunningham.org/" TargetMode="External"/><Relationship Id="rId4" Type="http://schemas.openxmlformats.org/officeDocument/2006/relationships/hyperlink" Target="http://www.teachinglegalethics.org/becoming-hero"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3.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90.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3.xml"/></Relationships>
</file>

<file path=ppt/slides/_rels/slide19.xml.rels><?xml version="1.0" encoding="UTF-8" standalone="yes"?>
<Relationships xmlns="http://schemas.openxmlformats.org/package/2006/relationships"><Relationship Id="rId3" Type="http://schemas.openxmlformats.org/officeDocument/2006/relationships/hyperlink" Target="http://www.teachinglegalethics.org/lessons-gandhi" TargetMode="External"/><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37.xml"/></Relationships>
</file>

<file path=ppt/slides/_rels/slide3.xml.rels><?xml version="1.0" encoding="UTF-8" standalone="yes"?>
<Relationships xmlns="http://schemas.openxmlformats.org/package/2006/relationships"><Relationship Id="rId3" Type="http://schemas.openxmlformats.org/officeDocument/2006/relationships/hyperlink" Target="http://www.teachinglegalethics.org/how-explain-confidentiality" TargetMode="External"/><Relationship Id="rId2" Type="http://schemas.openxmlformats.org/officeDocument/2006/relationships/hyperlink" Target="http://clarkcunningham.org/PR/index.htm" TargetMode="External"/><Relationship Id="rId1" Type="http://schemas.openxmlformats.org/officeDocument/2006/relationships/slideLayout" Target="../slideLayouts/slideLayout13.xml"/><Relationship Id="rId4" Type="http://schemas.openxmlformats.org/officeDocument/2006/relationships/hyperlink" Target="http://www.teachinglegalethics.org/learningpr"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7.xml.rels><?xml version="1.0" encoding="UTF-8" standalone="yes"?>
<Relationships xmlns="http://schemas.openxmlformats.org/package/2006/relationships"><Relationship Id="rId2" Type="http://schemas.openxmlformats.org/officeDocument/2006/relationships/hyperlink" Target="http://www.teachinglegalethics.org/becoming-hero" TargetMode="External"/><Relationship Id="rId1" Type="http://schemas.openxmlformats.org/officeDocument/2006/relationships/slideLayout" Target="../slideLayouts/slideLayout1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1919289" y="1"/>
            <a:ext cx="8029575" cy="6416675"/>
          </a:xfrm>
        </p:spPr>
        <p:txBody>
          <a:bodyPr>
            <a:normAutofit fontScale="90000"/>
          </a:bodyPr>
          <a:lstStyle/>
          <a:p>
            <a:r>
              <a:rPr lang="en-US" sz="4400" b="1" dirty="0"/>
              <a:t>Being a Lawyer, Becoming a </a:t>
            </a:r>
            <a:r>
              <a:rPr lang="en-US" sz="4400" b="1" dirty="0" smtClean="0"/>
              <a:t>Hero</a:t>
            </a:r>
            <a:r>
              <a:rPr lang="en-US" sz="3200" b="1" dirty="0"/>
              <a:t/>
            </a:r>
            <a:br>
              <a:rPr lang="en-US" sz="3200" b="1" dirty="0"/>
            </a:br>
            <a:r>
              <a:rPr lang="en-US" sz="3200" b="1" dirty="0" smtClean="0"/>
              <a:t>Download at: </a:t>
            </a:r>
            <a:r>
              <a:rPr lang="en-US" sz="3200" b="1" dirty="0" smtClean="0">
                <a:hlinkClick r:id="rId4"/>
              </a:rPr>
              <a:t>www.teachinglegalethics.org/becoming-hero</a:t>
            </a:r>
            <a:r>
              <a:rPr lang="en-US" sz="3200" b="1" dirty="0" smtClean="0"/>
              <a:t> </a:t>
            </a:r>
            <a:r>
              <a:rPr lang="en-US" sz="3200" dirty="0"/>
              <a:t/>
            </a:r>
            <a:br>
              <a:rPr lang="en-US" sz="3200" dirty="0"/>
            </a:br>
            <a:r>
              <a:rPr lang="en-US" sz="3200" dirty="0" smtClean="0"/>
              <a:t/>
            </a:r>
            <a:br>
              <a:rPr lang="en-US" sz="3200" dirty="0" smtClean="0"/>
            </a:br>
            <a:r>
              <a:rPr lang="en-US" sz="2800" dirty="0" smtClean="0"/>
              <a:t>7</a:t>
            </a:r>
            <a:r>
              <a:rPr lang="en-US" sz="2800" baseline="30000" dirty="0" smtClean="0"/>
              <a:t>th</a:t>
            </a:r>
            <a:r>
              <a:rPr lang="en-US" sz="2800" dirty="0" smtClean="0"/>
              <a:t> </a:t>
            </a:r>
            <a:r>
              <a:rPr lang="en-US" sz="2800" dirty="0"/>
              <a:t>International Legal Ethics Conference</a:t>
            </a:r>
            <a:br>
              <a:rPr lang="en-US" sz="2800" dirty="0"/>
            </a:br>
            <a:r>
              <a:rPr lang="en-US" sz="2800" dirty="0"/>
              <a:t>Fordham Law School, New York City</a:t>
            </a:r>
            <a:br>
              <a:rPr lang="en-US" sz="2800" dirty="0"/>
            </a:br>
            <a:r>
              <a:rPr lang="en-US" sz="2800" dirty="0"/>
              <a:t> July 14, 2016     11am</a:t>
            </a:r>
            <a:r>
              <a:rPr lang="en-US" dirty="0">
                <a:effectLst/>
              </a:rPr>
              <a:t/>
            </a:r>
            <a:br>
              <a:rPr lang="en-US" dirty="0">
                <a:effectLst/>
              </a:rPr>
            </a:br>
            <a:r>
              <a:rPr lang="en-US" sz="3200" dirty="0"/>
              <a:t>Clark D. Cunningham</a:t>
            </a:r>
            <a:r>
              <a:rPr lang="en-US" sz="2400" dirty="0"/>
              <a:t/>
            </a:r>
            <a:br>
              <a:rPr lang="en-US" sz="2400" dirty="0"/>
            </a:br>
            <a:r>
              <a:rPr lang="en-US" sz="2000" dirty="0"/>
              <a:t>W. Lee Burge Chair in Law &amp; Ethics</a:t>
            </a:r>
            <a:br>
              <a:rPr lang="en-US" sz="2000" dirty="0"/>
            </a:br>
            <a:r>
              <a:rPr lang="en-US" sz="2000" dirty="0"/>
              <a:t>Georgia State University College of Law</a:t>
            </a:r>
            <a:br>
              <a:rPr lang="en-US" sz="2000" dirty="0"/>
            </a:br>
            <a:r>
              <a:rPr lang="en-US" sz="2000" dirty="0"/>
              <a:t>Director, National Institute for Teaching </a:t>
            </a:r>
            <a:br>
              <a:rPr lang="en-US" sz="2000" dirty="0"/>
            </a:br>
            <a:r>
              <a:rPr lang="en-US" sz="2000" dirty="0"/>
              <a:t>Ethics &amp; Professionalism (</a:t>
            </a:r>
            <a:r>
              <a:rPr lang="en-US" sz="2000" i="1" dirty="0"/>
              <a:t>NIFTEP</a:t>
            </a:r>
            <a:r>
              <a:rPr lang="en-US" sz="2000" dirty="0"/>
              <a:t>)</a:t>
            </a:r>
            <a:br>
              <a:rPr lang="en-US" sz="2000" dirty="0"/>
            </a:br>
            <a:r>
              <a:rPr lang="en-US" sz="2000" dirty="0"/>
              <a:t/>
            </a:r>
            <a:br>
              <a:rPr lang="en-US" sz="2000" dirty="0"/>
            </a:br>
            <a:r>
              <a:rPr lang="en-US" sz="4000" b="1" dirty="0">
                <a:hlinkClick r:id="rId5"/>
              </a:rPr>
              <a:t>www.ClarkCunningham.org</a:t>
            </a:r>
            <a:r>
              <a:rPr lang="en-US" sz="4000" b="1" dirty="0"/>
              <a:t/>
            </a:r>
            <a:br>
              <a:rPr lang="en-US" sz="4000" b="1" dirty="0"/>
            </a:br>
            <a:r>
              <a:rPr lang="en-US" sz="4000" b="1" dirty="0">
                <a:hlinkClick r:id="rId6"/>
              </a:rPr>
              <a:t>www.niftep.org</a:t>
            </a:r>
            <a:r>
              <a:rPr lang="en-US" sz="4000" b="1" dirty="0"/>
              <a:t> </a:t>
            </a:r>
            <a:br>
              <a:rPr lang="en-US" sz="4000" b="1" dirty="0"/>
            </a:br>
            <a:r>
              <a:rPr lang="en-US" sz="4000" b="1" dirty="0">
                <a:hlinkClick r:id="rId7"/>
              </a:rPr>
              <a:t>www.teachinglegalethics.org</a:t>
            </a:r>
            <a:r>
              <a:rPr lang="en-US" sz="4000" b="1" dirty="0"/>
              <a:t> </a:t>
            </a:r>
            <a:r>
              <a:rPr lang="en-US" sz="1800" dirty="0"/>
              <a:t/>
            </a:r>
            <a:br>
              <a:rPr lang="en-US" sz="1800" dirty="0"/>
            </a:br>
            <a:endParaRPr lang="en-US" sz="1800" dirty="0"/>
          </a:p>
        </p:txBody>
      </p:sp>
    </p:spTree>
    <p:custDataLst>
      <p:tags r:id="rId1"/>
    </p:custDataLst>
    <p:extLst>
      <p:ext uri="{BB962C8B-B14F-4D97-AF65-F5344CB8AC3E}">
        <p14:creationId xmlns:p14="http://schemas.microsoft.com/office/powerpoint/2010/main" val="3686275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C3AF5D3-D93A-4DAC-A5A0-F17E90F1E657}" type="slidenum">
              <a:rPr lang="en-US">
                <a:solidFill>
                  <a:srgbClr val="000000"/>
                </a:solidFill>
              </a:rPr>
              <a:pPr/>
              <a:t>10</a:t>
            </a:fld>
            <a:endParaRPr lang="en-US" dirty="0">
              <a:solidFill>
                <a:srgbClr val="000000"/>
              </a:solidFill>
            </a:endParaRPr>
          </a:p>
        </p:txBody>
      </p:sp>
      <p:sp>
        <p:nvSpPr>
          <p:cNvPr id="7171" name="Rectangle 3"/>
          <p:cNvSpPr>
            <a:spLocks noGrp="1" noChangeArrowheads="1"/>
          </p:cNvSpPr>
          <p:nvPr>
            <p:ph type="body" idx="1"/>
          </p:nvPr>
        </p:nvSpPr>
        <p:spPr>
          <a:xfrm>
            <a:off x="1981200" y="1295401"/>
            <a:ext cx="8229600" cy="4830763"/>
          </a:xfrm>
        </p:spPr>
        <p:txBody>
          <a:bodyPr/>
          <a:lstStyle/>
          <a:p>
            <a:r>
              <a:rPr lang="en-US" dirty="0"/>
              <a:t>I was ashamed of myself, </a:t>
            </a:r>
          </a:p>
          <a:p>
            <a:r>
              <a:rPr lang="en-US" dirty="0"/>
              <a:t>and decided not to take up any more cases</a:t>
            </a:r>
          </a:p>
          <a:p>
            <a:r>
              <a:rPr lang="en-US" dirty="0"/>
              <a:t>until I had courage enough to conduct them.”</a:t>
            </a:r>
          </a:p>
        </p:txBody>
      </p:sp>
    </p:spTree>
    <p:extLst>
      <p:ext uri="{BB962C8B-B14F-4D97-AF65-F5344CB8AC3E}">
        <p14:creationId xmlns:p14="http://schemas.microsoft.com/office/powerpoint/2010/main" val="1908567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362201" y="1828800"/>
            <a:ext cx="3007129" cy="4007894"/>
          </a:xfrm>
        </p:spPr>
      </p:pic>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1" y="1905001"/>
            <a:ext cx="3343633" cy="3498431"/>
          </a:xfrm>
        </p:spPr>
      </p:pic>
      <p:sp>
        <p:nvSpPr>
          <p:cNvPr id="8" name="Slide Number Placeholder 7"/>
          <p:cNvSpPr>
            <a:spLocks noGrp="1"/>
          </p:cNvSpPr>
          <p:nvPr>
            <p:ph type="sldNum" sz="quarter" idx="12"/>
          </p:nvPr>
        </p:nvSpPr>
        <p:spPr/>
        <p:txBody>
          <a:bodyPr/>
          <a:lstStyle/>
          <a:p>
            <a:fld id="{7799675F-0266-4C9A-BFF0-E4B61E25DB08}" type="slidenum">
              <a:rPr lang="en-US" smtClean="0"/>
              <a:pPr/>
              <a:t>11</a:t>
            </a:fld>
            <a:endParaRPr lang="en-US" dirty="0"/>
          </a:p>
        </p:txBody>
      </p:sp>
    </p:spTree>
    <p:extLst>
      <p:ext uri="{BB962C8B-B14F-4D97-AF65-F5344CB8AC3E}">
        <p14:creationId xmlns:p14="http://schemas.microsoft.com/office/powerpoint/2010/main" val="1168794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161BE4-0999-4099-B657-5F5B68870613}" type="slidenum">
              <a:rPr lang="en-US">
                <a:solidFill>
                  <a:srgbClr val="000000"/>
                </a:solidFill>
              </a:rPr>
              <a:pPr eaLnBrk="1" hangingPunct="1"/>
              <a:t>12</a:t>
            </a:fld>
            <a:endParaRPr lang="en-US">
              <a:solidFill>
                <a:srgbClr val="000000"/>
              </a:solidFill>
            </a:endParaRPr>
          </a:p>
        </p:txBody>
      </p:sp>
      <p:sp>
        <p:nvSpPr>
          <p:cNvPr id="13316" name="Rectangle 2"/>
          <p:cNvSpPr>
            <a:spLocks noGrp="1" noChangeArrowheads="1"/>
          </p:cNvSpPr>
          <p:nvPr>
            <p:ph type="title"/>
          </p:nvPr>
        </p:nvSpPr>
        <p:spPr>
          <a:xfrm>
            <a:off x="1981200" y="274638"/>
            <a:ext cx="8229600" cy="901700"/>
          </a:xfrm>
        </p:spPr>
        <p:txBody>
          <a:bodyPr/>
          <a:lstStyle/>
          <a:p>
            <a:pPr eaLnBrk="1" hangingPunct="1"/>
            <a:r>
              <a:rPr lang="en-US" dirty="0"/>
              <a:t>Another client, another chance</a:t>
            </a:r>
          </a:p>
        </p:txBody>
      </p:sp>
      <p:sp>
        <p:nvSpPr>
          <p:cNvPr id="13317" name="Rectangle 3"/>
          <p:cNvSpPr>
            <a:spLocks noGrp="1" noChangeArrowheads="1"/>
          </p:cNvSpPr>
          <p:nvPr>
            <p:ph type="body" sz="half" idx="1"/>
          </p:nvPr>
        </p:nvSpPr>
        <p:spPr>
          <a:xfrm>
            <a:off x="1981200" y="1295401"/>
            <a:ext cx="4919663" cy="4830763"/>
          </a:xfrm>
        </p:spPr>
        <p:txBody>
          <a:bodyPr/>
          <a:lstStyle/>
          <a:p>
            <a:pPr eaLnBrk="1" hangingPunct="1"/>
            <a:r>
              <a:rPr lang="en-US" sz="4000" dirty="0"/>
              <a:t>He thought his brother had sent him a white elephant.</a:t>
            </a:r>
          </a:p>
          <a:p>
            <a:pPr eaLnBrk="1" hangingPunct="1"/>
            <a:r>
              <a:rPr lang="en-US" sz="4000" dirty="0"/>
              <a:t>How far could he trust my ability and honesty?</a:t>
            </a:r>
          </a:p>
          <a:p>
            <a:pPr eaLnBrk="1" hangingPunct="1"/>
            <a:endParaRPr lang="en-US" sz="2400" dirty="0"/>
          </a:p>
        </p:txBody>
      </p:sp>
      <p:sp>
        <p:nvSpPr>
          <p:cNvPr id="13318" name="Rectangle 4"/>
          <p:cNvSpPr>
            <a:spLocks noGrp="1" noChangeArrowheads="1"/>
          </p:cNvSpPr>
          <p:nvPr>
            <p:ph type="body" sz="half" idx="2"/>
          </p:nvPr>
        </p:nvSpPr>
        <p:spPr>
          <a:xfrm>
            <a:off x="7010400" y="1600200"/>
            <a:ext cx="2895600" cy="4645025"/>
          </a:xfrm>
        </p:spPr>
        <p:txBody>
          <a:bodyPr/>
          <a:lstStyle/>
          <a:p>
            <a:pPr eaLnBrk="1" hangingPunct="1">
              <a:buFontTx/>
              <a:buNone/>
            </a:pPr>
            <a:endParaRPr lang="en-US" sz="2400" dirty="0"/>
          </a:p>
        </p:txBody>
      </p:sp>
    </p:spTree>
    <p:custDataLst>
      <p:tags r:id="rId1"/>
    </p:custDataLst>
    <p:extLst>
      <p:ext uri="{BB962C8B-B14F-4D97-AF65-F5344CB8AC3E}">
        <p14:creationId xmlns:p14="http://schemas.microsoft.com/office/powerpoint/2010/main" val="111490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3318">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uiExpand="1" build="p"/>
      <p:bldP spid="1331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CFE2B5-799F-4823-A9CA-E37C626CBD03}" type="slidenum">
              <a:rPr lang="en-US"/>
              <a:pPr/>
              <a:t>13</a:t>
            </a:fld>
            <a:endParaRPr lang="en-US" dirty="0"/>
          </a:p>
        </p:txBody>
      </p:sp>
      <p:sp>
        <p:nvSpPr>
          <p:cNvPr id="10242" name="Rectangle 2"/>
          <p:cNvSpPr>
            <a:spLocks noGrp="1" noChangeArrowheads="1"/>
          </p:cNvSpPr>
          <p:nvPr>
            <p:ph type="title"/>
          </p:nvPr>
        </p:nvSpPr>
        <p:spPr>
          <a:xfrm>
            <a:off x="1981200" y="274638"/>
            <a:ext cx="8229600" cy="1096962"/>
          </a:xfrm>
        </p:spPr>
        <p:txBody>
          <a:bodyPr/>
          <a:lstStyle/>
          <a:p>
            <a:r>
              <a:rPr lang="en-US" sz="4800" dirty="0"/>
              <a:t>The opportunity to take responsibility</a:t>
            </a:r>
          </a:p>
        </p:txBody>
      </p:sp>
      <p:sp>
        <p:nvSpPr>
          <p:cNvPr id="10243" name="Rectangle 3"/>
          <p:cNvSpPr>
            <a:spLocks noGrp="1" noChangeArrowheads="1"/>
          </p:cNvSpPr>
          <p:nvPr>
            <p:ph type="body" idx="1"/>
          </p:nvPr>
        </p:nvSpPr>
        <p:spPr>
          <a:xfrm>
            <a:off x="609600" y="1905000"/>
            <a:ext cx="10972800" cy="4221164"/>
          </a:xfrm>
        </p:spPr>
        <p:txBody>
          <a:bodyPr/>
          <a:lstStyle/>
          <a:p>
            <a:r>
              <a:rPr lang="en-US" sz="4000" dirty="0"/>
              <a:t>Abdulla Sheth asked me if I would go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5B018A-BD15-495D-B1D7-B4B70259C81E}" type="slidenum">
              <a:rPr lang="en-US">
                <a:solidFill>
                  <a:srgbClr val="000000"/>
                </a:solidFill>
              </a:rPr>
              <a:pPr eaLnBrk="1" hangingPunct="1"/>
              <a:t>14</a:t>
            </a:fld>
            <a:endParaRPr lang="en-US">
              <a:solidFill>
                <a:srgbClr val="000000"/>
              </a:solidFill>
            </a:endParaRPr>
          </a:p>
        </p:txBody>
      </p:sp>
      <p:sp>
        <p:nvSpPr>
          <p:cNvPr id="23556" name="Rectangle 2"/>
          <p:cNvSpPr>
            <a:spLocks noGrp="1" noChangeArrowheads="1"/>
          </p:cNvSpPr>
          <p:nvPr>
            <p:ph type="title"/>
          </p:nvPr>
        </p:nvSpPr>
        <p:spPr>
          <a:xfrm>
            <a:off x="1981200" y="274638"/>
            <a:ext cx="8229600" cy="563562"/>
          </a:xfrm>
        </p:spPr>
        <p:txBody>
          <a:bodyPr/>
          <a:lstStyle/>
          <a:p>
            <a:pPr eaLnBrk="1" hangingPunct="1"/>
            <a:r>
              <a:rPr lang="en-US" sz="4000" dirty="0"/>
              <a:t>Pretoria</a:t>
            </a:r>
          </a:p>
        </p:txBody>
      </p:sp>
      <p:sp>
        <p:nvSpPr>
          <p:cNvPr id="23557" name="Rectangle 3"/>
          <p:cNvSpPr>
            <a:spLocks noGrp="1" noChangeArrowheads="1"/>
          </p:cNvSpPr>
          <p:nvPr>
            <p:ph type="body" idx="1"/>
          </p:nvPr>
        </p:nvSpPr>
        <p:spPr>
          <a:xfrm>
            <a:off x="1981200" y="838201"/>
            <a:ext cx="8229600" cy="5287963"/>
          </a:xfrm>
        </p:spPr>
        <p:txBody>
          <a:bodyPr/>
          <a:lstStyle/>
          <a:p>
            <a:pPr eaLnBrk="1" hangingPunct="1">
              <a:buFontTx/>
              <a:buNone/>
            </a:pPr>
            <a:endParaRPr lang="en-US" dirty="0"/>
          </a:p>
        </p:txBody>
      </p:sp>
      <p:pic>
        <p:nvPicPr>
          <p:cNvPr id="23558" name="Picture 4" descr="bacon_pretoriaw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250" y="995364"/>
            <a:ext cx="6667500"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0386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7886700" cy="930273"/>
          </a:xfrm>
        </p:spPr>
        <p:txBody>
          <a:bodyPr>
            <a:normAutofit/>
          </a:bodyPr>
          <a:lstStyle/>
          <a:p>
            <a:r>
              <a:rPr lang="en-US" sz="4400" b="1" dirty="0"/>
              <a:t>On the cold, dark train platform</a:t>
            </a:r>
          </a:p>
        </p:txBody>
      </p:sp>
      <p:sp>
        <p:nvSpPr>
          <p:cNvPr id="3" name="Content Placeholder 2"/>
          <p:cNvSpPr>
            <a:spLocks noGrp="1"/>
          </p:cNvSpPr>
          <p:nvPr>
            <p:ph idx="1"/>
          </p:nvPr>
        </p:nvSpPr>
        <p:spPr>
          <a:xfrm>
            <a:off x="2152650" y="1752601"/>
            <a:ext cx="7886700" cy="4424363"/>
          </a:xfrm>
        </p:spPr>
        <p:txBody>
          <a:bodyPr>
            <a:normAutofit/>
          </a:bodyPr>
          <a:lstStyle/>
          <a:p>
            <a:r>
              <a:rPr lang="en-US" sz="3200" dirty="0"/>
              <a:t>“I had gone to South Africa only for a single case prompted by self-interest and curiosity.</a:t>
            </a:r>
          </a:p>
          <a:p>
            <a:r>
              <a:rPr lang="en-US" sz="3200" dirty="0"/>
              <a:t>I was on the horns of a dilemma. </a:t>
            </a:r>
          </a:p>
        </p:txBody>
      </p:sp>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78519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Two courses were open to me.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Or I might bear all hardships, and fulfil my engagement. </a:t>
            </a:r>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347197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52400"/>
            <a:ext cx="7886700" cy="1420812"/>
          </a:xfrm>
        </p:spPr>
        <p:txBody>
          <a:bodyPr>
            <a:normAutofit/>
          </a:bodyPr>
          <a:lstStyle/>
          <a:p>
            <a:r>
              <a:rPr lang="en-US" sz="4000" b="1" dirty="0"/>
              <a:t>Sleep was out of the question …</a:t>
            </a:r>
          </a:p>
        </p:txBody>
      </p:sp>
      <p:sp>
        <p:nvSpPr>
          <p:cNvPr id="3" name="Content Placeholder 2"/>
          <p:cNvSpPr>
            <a:spLocks noGrp="1"/>
          </p:cNvSpPr>
          <p:nvPr>
            <p:ph idx="1"/>
          </p:nvPr>
        </p:nvSpPr>
        <p:spPr>
          <a:xfrm>
            <a:off x="2152650" y="1752601"/>
            <a:ext cx="7886700" cy="4424363"/>
          </a:xfrm>
        </p:spPr>
        <p:txBody>
          <a:bodyPr>
            <a:normAutofit/>
          </a:bodyPr>
          <a:lstStyle/>
          <a:p>
            <a:r>
              <a:rPr lang="en-US" sz="3600" dirty="0"/>
              <a:t>I must accomplish what I had undertaken.</a:t>
            </a:r>
          </a:p>
          <a:p>
            <a:r>
              <a:rPr lang="en-US" sz="3600" dirty="0"/>
              <a:t> I must reach Pretoria, without minding insults and even assaults. </a:t>
            </a:r>
          </a:p>
          <a:p>
            <a:pPr marL="0" indent="0">
              <a:buNone/>
            </a:pPr>
            <a:endParaRPr lang="en-US" dirty="0"/>
          </a:p>
        </p:txBody>
      </p:sp>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10230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Pretoria was my goal</a:t>
            </a:r>
          </a:p>
        </p:txBody>
      </p:sp>
      <p:sp>
        <p:nvSpPr>
          <p:cNvPr id="3" name="Content Placeholder 2"/>
          <p:cNvSpPr>
            <a:spLocks noGrp="1"/>
          </p:cNvSpPr>
          <p:nvPr>
            <p:ph idx="1"/>
          </p:nvPr>
        </p:nvSpPr>
        <p:spPr/>
        <p:txBody>
          <a:bodyPr/>
          <a:lstStyle/>
          <a:p>
            <a:r>
              <a:rPr lang="en-US" sz="3600" dirty="0"/>
              <a:t>but I did not get any sleep</a:t>
            </a:r>
          </a:p>
          <a:p>
            <a:endParaRPr lang="en-US" dirty="0"/>
          </a:p>
        </p:txBody>
      </p:sp>
      <p:sp>
        <p:nvSpPr>
          <p:cNvPr id="6" name="Slide Number Placeholder 5"/>
          <p:cNvSpPr>
            <a:spLocks noGrp="1"/>
          </p:cNvSpPr>
          <p:nvPr>
            <p:ph type="sldNum" sz="quarter" idx="12"/>
          </p:nvPr>
        </p:nvSpPr>
        <p:spPr/>
        <p:txBody>
          <a:bodyPr/>
          <a:lstStyle/>
          <a:p>
            <a:fld id="{492E0312-C63B-4669-88F1-6F6C4E6CB4B2}"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4088006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lstStyle/>
          <a:p>
            <a:r>
              <a:rPr lang="en-US" dirty="0"/>
              <a:t>The Stage Coach</a:t>
            </a:r>
          </a:p>
        </p:txBody>
      </p:sp>
      <p:sp>
        <p:nvSpPr>
          <p:cNvPr id="3" name="Content Placeholder 2"/>
          <p:cNvSpPr>
            <a:spLocks noGrp="1"/>
          </p:cNvSpPr>
          <p:nvPr>
            <p:ph idx="1"/>
          </p:nvPr>
        </p:nvSpPr>
        <p:spPr>
          <a:xfrm>
            <a:off x="1981200" y="990601"/>
            <a:ext cx="8229600" cy="5135563"/>
          </a:xfrm>
        </p:spPr>
        <p:txBody>
          <a:bodyPr/>
          <a:lstStyle/>
          <a:p>
            <a:r>
              <a:rPr lang="en-US" dirty="0"/>
              <a:t>“He was strong and I was weak.  </a:t>
            </a:r>
          </a:p>
          <a:p>
            <a:r>
              <a:rPr lang="en-US" dirty="0"/>
              <a:t>‘Man, let him alone. Don’t beat him.  He is not to blame.  He is right.’ </a:t>
            </a:r>
            <a:endParaRPr lang="en-US" dirty="0" smtClean="0"/>
          </a:p>
          <a:p>
            <a:endParaRPr lang="en-US" dirty="0"/>
          </a:p>
          <a:p>
            <a:r>
              <a:rPr lang="en-US" dirty="0" smtClean="0"/>
              <a:t>Full </a:t>
            </a:r>
            <a:r>
              <a:rPr lang="en-US" dirty="0" err="1" smtClean="0"/>
              <a:t>powerpoint</a:t>
            </a:r>
            <a:r>
              <a:rPr lang="en-US" dirty="0"/>
              <a:t>: </a:t>
            </a:r>
            <a:r>
              <a:rPr lang="en-US" dirty="0" smtClean="0">
                <a:hlinkClick r:id="rId3"/>
              </a:rPr>
              <a:t>www.teachinglegalethics.org/lessons-gandhi</a:t>
            </a:r>
            <a:r>
              <a:rPr lang="en-US" dirty="0" smtClean="0"/>
              <a:t>    Search “Gandhi”</a:t>
            </a:r>
            <a:endParaRPr lang="en-US" dirty="0"/>
          </a:p>
        </p:txBody>
      </p:sp>
      <p:sp>
        <p:nvSpPr>
          <p:cNvPr id="6" name="Slide Number Placeholder 5"/>
          <p:cNvSpPr>
            <a:spLocks noGrp="1"/>
          </p:cNvSpPr>
          <p:nvPr>
            <p:ph type="sldNum" sz="quarter" idx="12"/>
          </p:nvPr>
        </p:nvSpPr>
        <p:spPr/>
        <p:txBody>
          <a:bodyPr/>
          <a:lstStyle/>
          <a:p>
            <a:pPr>
              <a:defRPr/>
            </a:pPr>
            <a:fld id="{5A1C5062-CCB1-450C-908E-1CC31DB7124F}"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513908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1981200" y="274639"/>
            <a:ext cx="8229600" cy="561975"/>
          </a:xfrm>
        </p:spPr>
        <p:txBody>
          <a:bodyPr/>
          <a:lstStyle/>
          <a:p>
            <a:r>
              <a:rPr lang="en-US" sz="3200" dirty="0"/>
              <a:t>Carnegie Report </a:t>
            </a:r>
          </a:p>
        </p:txBody>
      </p:sp>
      <p:sp>
        <p:nvSpPr>
          <p:cNvPr id="384003" name="Rectangle 3"/>
          <p:cNvSpPr>
            <a:spLocks noGrp="1" noChangeArrowheads="1"/>
          </p:cNvSpPr>
          <p:nvPr>
            <p:ph idx="1"/>
          </p:nvPr>
        </p:nvSpPr>
        <p:spPr>
          <a:xfrm>
            <a:off x="1981200" y="1016000"/>
            <a:ext cx="8229600" cy="5080000"/>
          </a:xfrm>
        </p:spPr>
        <p:txBody>
          <a:bodyPr>
            <a:normAutofit/>
          </a:bodyPr>
          <a:lstStyle/>
          <a:p>
            <a:pPr>
              <a:lnSpc>
                <a:spcPct val="90000"/>
              </a:lnSpc>
            </a:pPr>
            <a:r>
              <a:rPr lang="en-US" sz="4000" dirty="0">
                <a:effectLst/>
              </a:rPr>
              <a:t>Students need </a:t>
            </a:r>
            <a:r>
              <a:rPr lang="en-US" sz="4000" b="1" dirty="0" smtClean="0">
                <a:effectLst/>
              </a:rPr>
              <a:t>examples</a:t>
            </a:r>
            <a:r>
              <a:rPr lang="en-US" sz="4000" dirty="0" smtClean="0">
                <a:effectLst/>
              </a:rPr>
              <a:t> </a:t>
            </a:r>
            <a:r>
              <a:rPr lang="en-US" sz="4000" dirty="0">
                <a:effectLst/>
              </a:rPr>
              <a:t>of professional </a:t>
            </a:r>
            <a:r>
              <a:rPr lang="en-US" sz="4000" b="1" i="1" dirty="0">
                <a:effectLst/>
              </a:rPr>
              <a:t>ideals </a:t>
            </a:r>
          </a:p>
          <a:p>
            <a:pPr>
              <a:lnSpc>
                <a:spcPct val="90000"/>
              </a:lnSpc>
            </a:pPr>
            <a:r>
              <a:rPr lang="en-US" sz="4000" dirty="0">
                <a:effectLst/>
              </a:rPr>
              <a:t>Connected to </a:t>
            </a:r>
            <a:r>
              <a:rPr lang="en-US" sz="4000" b="1" i="1" dirty="0">
                <a:effectLst/>
              </a:rPr>
              <a:t>models</a:t>
            </a:r>
            <a:r>
              <a:rPr lang="en-US" sz="4000" dirty="0">
                <a:effectLst/>
              </a:rPr>
              <a:t> of ethical commitment </a:t>
            </a:r>
          </a:p>
          <a:p>
            <a:pPr>
              <a:lnSpc>
                <a:spcPct val="90000"/>
              </a:lnSpc>
            </a:pPr>
            <a:r>
              <a:rPr lang="en-US" sz="4000" dirty="0">
                <a:effectLst/>
              </a:rPr>
              <a:t>And then </a:t>
            </a:r>
            <a:r>
              <a:rPr lang="en-US" sz="4000" b="1" i="1" dirty="0">
                <a:effectLst/>
              </a:rPr>
              <a:t>reflect</a:t>
            </a:r>
            <a:r>
              <a:rPr lang="en-US" sz="4000" dirty="0">
                <a:effectLst/>
              </a:rPr>
              <a:t> on </a:t>
            </a:r>
            <a:r>
              <a:rPr lang="en-US" sz="4000" b="1" i="1" dirty="0">
                <a:effectLst/>
              </a:rPr>
              <a:t>their own emerging professional identity</a:t>
            </a:r>
            <a:r>
              <a:rPr lang="en-US" sz="4000" dirty="0">
                <a:effectLst/>
              </a:rPr>
              <a:t> in relation to those </a:t>
            </a:r>
            <a:r>
              <a:rPr lang="en-US" sz="4000" b="1" dirty="0">
                <a:effectLst/>
              </a:rPr>
              <a:t>ideals </a:t>
            </a:r>
            <a:r>
              <a:rPr lang="en-US" sz="4000" dirty="0">
                <a:effectLst/>
              </a:rPr>
              <a:t>and </a:t>
            </a:r>
            <a:r>
              <a:rPr lang="en-US" sz="4000" b="1" dirty="0">
                <a:effectLst/>
              </a:rPr>
              <a:t>models</a:t>
            </a:r>
          </a:p>
        </p:txBody>
      </p:sp>
      <p:sp>
        <p:nvSpPr>
          <p:cNvPr id="6" name="Slide Number Placeholder 5"/>
          <p:cNvSpPr>
            <a:spLocks noGrp="1"/>
          </p:cNvSpPr>
          <p:nvPr>
            <p:ph type="sldNum" sz="quarter" idx="12"/>
          </p:nvPr>
        </p:nvSpPr>
        <p:spPr/>
        <p:txBody>
          <a:bodyPr/>
          <a:lstStyle/>
          <a:p>
            <a:fld id="{15162ADF-9E0E-434A-8593-393B4BEDA30B}" type="slidenum">
              <a:rPr lang="en-US">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3128573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lstStyle/>
          <a:p>
            <a:r>
              <a:rPr lang="en-US" dirty="0"/>
              <a:t>Thirteen Years Later</a:t>
            </a:r>
          </a:p>
        </p:txBody>
      </p:sp>
      <p:sp>
        <p:nvSpPr>
          <p:cNvPr id="3" name="Content Placeholder 2"/>
          <p:cNvSpPr>
            <a:spLocks noGrp="1"/>
          </p:cNvSpPr>
          <p:nvPr>
            <p:ph idx="1"/>
          </p:nvPr>
        </p:nvSpPr>
        <p:spPr>
          <a:xfrm>
            <a:off x="1981200" y="990601"/>
            <a:ext cx="8229600" cy="5135563"/>
          </a:xfrm>
        </p:spPr>
        <p:txBody>
          <a:bodyPr/>
          <a:lstStyle/>
          <a:p>
            <a:pPr marL="0" indent="0">
              <a:buNone/>
            </a:pPr>
            <a:r>
              <a:rPr lang="en-US" dirty="0"/>
              <a:t>September 11, 1906</a:t>
            </a:r>
          </a:p>
          <a:p>
            <a:r>
              <a:rPr lang="en-US" dirty="0"/>
              <a:t>“Certificate of registration” </a:t>
            </a:r>
          </a:p>
          <a:p>
            <a:r>
              <a:rPr lang="en-US" dirty="0"/>
              <a:t>Must present the certificate at all times on penalty of imprisonment</a:t>
            </a:r>
          </a:p>
          <a:p>
            <a:r>
              <a:rPr lang="en-US" dirty="0"/>
              <a:t>Fingerprinting</a:t>
            </a:r>
          </a:p>
          <a:p>
            <a:r>
              <a:rPr lang="en-US" dirty="0"/>
              <a:t>Police officers authorized to enter a private home and demand that the woman of the house produce her certificate even if her husband was not present</a:t>
            </a:r>
          </a:p>
        </p:txBody>
      </p:sp>
      <p:sp>
        <p:nvSpPr>
          <p:cNvPr id="6" name="Slide Number Placeholder 5"/>
          <p:cNvSpPr>
            <a:spLocks noGrp="1"/>
          </p:cNvSpPr>
          <p:nvPr>
            <p:ph type="sldNum" sz="quarter" idx="12"/>
          </p:nvPr>
        </p:nvSpPr>
        <p:spPr/>
        <p:txBody>
          <a:bodyPr/>
          <a:lstStyle/>
          <a:p>
            <a:fld id="{E5EDF11D-F66A-4321-8BDE-8BC305F747FA}" type="slidenum">
              <a:rPr lang="en-US" smtClean="0">
                <a:solidFill>
                  <a:srgbClr val="000000"/>
                </a:solidFill>
              </a:rPr>
              <a:pPr/>
              <a:t>20</a:t>
            </a:fld>
            <a:endParaRPr lang="en-US" dirty="0">
              <a:solidFill>
                <a:srgbClr val="000000"/>
              </a:solidFill>
            </a:endParaRPr>
          </a:p>
        </p:txBody>
      </p:sp>
    </p:spTree>
    <p:extLst>
      <p:ext uri="{BB962C8B-B14F-4D97-AF65-F5344CB8AC3E}">
        <p14:creationId xmlns:p14="http://schemas.microsoft.com/office/powerpoint/2010/main" val="3977456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313305"/>
            <a:ext cx="10820399" cy="1134496"/>
          </a:xfrm>
        </p:spPr>
        <p:txBody>
          <a:bodyPr>
            <a:normAutofit fontScale="90000"/>
          </a:bodyPr>
          <a:lstStyle/>
          <a:p>
            <a:r>
              <a:rPr lang="en-US" b="1" dirty="0"/>
              <a:t>Father: </a:t>
            </a:r>
            <a:r>
              <a:rPr lang="en-US" b="1" dirty="0" smtClean="0"/>
              <a:t>I </a:t>
            </a:r>
            <a:r>
              <a:rPr lang="en-US" b="1" dirty="0"/>
              <a:t>assume you now regret choosing </a:t>
            </a:r>
            <a:r>
              <a:rPr lang="en-US" b="1" dirty="0" smtClean="0"/>
              <a:t>Dauntless</a:t>
            </a:r>
            <a:endParaRPr lang="en-US" b="1" dirty="0"/>
          </a:p>
        </p:txBody>
      </p:sp>
      <p:sp>
        <p:nvSpPr>
          <p:cNvPr id="7" name="Text Placeholder 6"/>
          <p:cNvSpPr>
            <a:spLocks noGrp="1"/>
          </p:cNvSpPr>
          <p:nvPr>
            <p:ph type="body" idx="1"/>
          </p:nvPr>
        </p:nvSpPr>
        <p:spPr>
          <a:xfrm>
            <a:off x="914400" y="1447801"/>
            <a:ext cx="5011340" cy="1516855"/>
          </a:xfrm>
        </p:spPr>
        <p:txBody>
          <a:bodyPr>
            <a:normAutofit/>
          </a:bodyPr>
          <a:lstStyle/>
          <a:p>
            <a:r>
              <a:rPr lang="en-US" sz="3200" dirty="0" err="1"/>
              <a:t>Tris</a:t>
            </a:r>
            <a:r>
              <a:rPr lang="en-US" sz="3200" dirty="0"/>
              <a:t>: “How to be selfless.  Often they’re the same thing.”</a:t>
            </a:r>
          </a:p>
        </p:txBody>
      </p:sp>
      <p:pic>
        <p:nvPicPr>
          <p:cNvPr id="12" name="Content Placeholder 1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153842" y="3113285"/>
            <a:ext cx="2291581" cy="3684588"/>
          </a:xfrm>
        </p:spPr>
      </p:pic>
      <p:sp>
        <p:nvSpPr>
          <p:cNvPr id="9" name="Text Placeholder 8"/>
          <p:cNvSpPr>
            <a:spLocks noGrp="1"/>
          </p:cNvSpPr>
          <p:nvPr>
            <p:ph type="body" sz="quarter" idx="3"/>
          </p:nvPr>
        </p:nvSpPr>
        <p:spPr>
          <a:xfrm>
            <a:off x="6151959" y="1447801"/>
            <a:ext cx="4973241" cy="2321918"/>
          </a:xfrm>
        </p:spPr>
        <p:txBody>
          <a:bodyPr>
            <a:noAutofit/>
          </a:bodyPr>
          <a:lstStyle/>
          <a:p>
            <a:r>
              <a:rPr lang="en-US" sz="3200" dirty="0" err="1"/>
              <a:t>Tris</a:t>
            </a:r>
            <a:r>
              <a:rPr lang="en-US" sz="3200" dirty="0"/>
              <a:t>: “There were some things I needed to learn.”</a:t>
            </a:r>
          </a:p>
          <a:p>
            <a:r>
              <a:rPr lang="en-US" sz="3200" dirty="0"/>
              <a:t>Her Abnegation father: “How to be brave?”</a:t>
            </a:r>
          </a:p>
        </p:txBody>
      </p:sp>
      <p:pic>
        <p:nvPicPr>
          <p:cNvPr id="11" name="Content Placeholder 10"/>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467600" y="4034432"/>
            <a:ext cx="1507331" cy="2763441"/>
          </a:xfrm>
        </p:spPr>
      </p:pic>
      <p:sp>
        <p:nvSpPr>
          <p:cNvPr id="5" name="Slide Number Placeholder 4"/>
          <p:cNvSpPr>
            <a:spLocks noGrp="1"/>
          </p:cNvSpPr>
          <p:nvPr>
            <p:ph type="sldNum" sz="quarter" idx="12"/>
          </p:nvPr>
        </p:nvSpPr>
        <p:spPr/>
        <p:txBody>
          <a:bodyPr/>
          <a:lstStyle/>
          <a:p>
            <a:fld id="{492E0312-C63B-4669-88F1-6F6C4E6CB4B2}"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92701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effectLst/>
              </a:rPr>
              <a:t>Professional Responsibility: Heroes &amp; Villains</a:t>
            </a:r>
          </a:p>
        </p:txBody>
      </p:sp>
      <p:sp>
        <p:nvSpPr>
          <p:cNvPr id="6" name="Content Placeholder 5"/>
          <p:cNvSpPr>
            <a:spLocks noGrp="1"/>
          </p:cNvSpPr>
          <p:nvPr>
            <p:ph idx="1"/>
          </p:nvPr>
        </p:nvSpPr>
        <p:spPr>
          <a:xfrm>
            <a:off x="609600" y="1600200"/>
            <a:ext cx="10972800" cy="4800600"/>
          </a:xfrm>
        </p:spPr>
        <p:txBody>
          <a:bodyPr/>
          <a:lstStyle/>
          <a:p>
            <a:r>
              <a:rPr lang="en-US" dirty="0">
                <a:effectLst/>
              </a:rPr>
              <a:t>Current course web site:</a:t>
            </a:r>
          </a:p>
          <a:p>
            <a:pPr lvl="1"/>
            <a:r>
              <a:rPr lang="en-US" dirty="0">
                <a:effectLst/>
                <a:hlinkClick r:id="rId2"/>
              </a:rPr>
              <a:t>http://clarkcunningham.org/PR/index.htm</a:t>
            </a:r>
            <a:r>
              <a:rPr lang="en-US" dirty="0">
                <a:effectLst/>
              </a:rPr>
              <a:t> </a:t>
            </a:r>
          </a:p>
          <a:p>
            <a:r>
              <a:rPr lang="en-US" dirty="0">
                <a:effectLst/>
              </a:rPr>
              <a:t>History of the course</a:t>
            </a:r>
          </a:p>
          <a:p>
            <a:pPr lvl="1"/>
            <a:r>
              <a:rPr lang="en-US" dirty="0">
                <a:effectLst/>
              </a:rPr>
              <a:t>How to Explain Confidentiality</a:t>
            </a:r>
          </a:p>
          <a:p>
            <a:pPr lvl="1"/>
            <a:r>
              <a:rPr lang="en-US" dirty="0">
                <a:effectLst/>
              </a:rPr>
              <a:t> </a:t>
            </a:r>
            <a:r>
              <a:rPr lang="en-US" dirty="0" smtClean="0">
                <a:effectLst/>
                <a:hlinkClick r:id="rId3"/>
              </a:rPr>
              <a:t>www.teachinglegalethics.org/how-explain-confidentiality</a:t>
            </a:r>
            <a:r>
              <a:rPr lang="en-US" dirty="0" smtClean="0">
                <a:effectLst/>
              </a:rPr>
              <a:t>   Search “how to explain”</a:t>
            </a:r>
            <a:endParaRPr lang="en-US" dirty="0">
              <a:effectLst/>
            </a:endParaRPr>
          </a:p>
          <a:p>
            <a:r>
              <a:rPr lang="en-US" dirty="0">
                <a:effectLst/>
              </a:rPr>
              <a:t>Learning Professional Responsibility: the Way Forward</a:t>
            </a:r>
          </a:p>
          <a:p>
            <a:pPr lvl="1"/>
            <a:r>
              <a:rPr lang="en-US" dirty="0">
                <a:effectLst/>
                <a:hlinkClick r:id="rId4"/>
              </a:rPr>
              <a:t>www.teachinglegalethics.org/learningpr</a:t>
            </a:r>
            <a:r>
              <a:rPr lang="en-US" dirty="0">
                <a:effectLst/>
              </a:rPr>
              <a:t> </a:t>
            </a:r>
          </a:p>
          <a:p>
            <a:pPr lvl="1"/>
            <a:r>
              <a:rPr lang="en-US" dirty="0">
                <a:effectLst/>
              </a:rPr>
              <a:t>Search “way forward”</a:t>
            </a:r>
          </a:p>
        </p:txBody>
      </p:sp>
      <p:sp>
        <p:nvSpPr>
          <p:cNvPr id="4" name="Slide Number Placeholder 3"/>
          <p:cNvSpPr>
            <a:spLocks noGrp="1"/>
          </p:cNvSpPr>
          <p:nvPr>
            <p:ph type="sldNum" sz="quarter" idx="12"/>
          </p:nvPr>
        </p:nvSpPr>
        <p:spPr/>
        <p:txBody>
          <a:bodyPr/>
          <a:lstStyle/>
          <a:p>
            <a:fld id="{492E0312-C63B-4669-88F1-6F6C4E6CB4B2}"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842549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2743200" y="457200"/>
            <a:ext cx="7239000" cy="369332"/>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b="1" dirty="0">
                <a:solidFill>
                  <a:srgbClr val="C00000"/>
                </a:solidFill>
              </a:rPr>
              <a:t>Four Component Model of Morality (FCM) </a:t>
            </a:r>
            <a:r>
              <a:rPr lang="en-US" sz="1500" b="1" dirty="0">
                <a:solidFill>
                  <a:srgbClr val="C00000"/>
                </a:solidFill>
              </a:rPr>
              <a:t>(Rest, 1983)</a:t>
            </a:r>
          </a:p>
        </p:txBody>
      </p:sp>
      <p:sp>
        <p:nvSpPr>
          <p:cNvPr id="16386" name="_s25611"/>
          <p:cNvSpPr>
            <a:spLocks noChangeArrowheads="1"/>
          </p:cNvSpPr>
          <p:nvPr/>
        </p:nvSpPr>
        <p:spPr bwMode="auto">
          <a:xfrm>
            <a:off x="4482706" y="3376614"/>
            <a:ext cx="1758553" cy="837010"/>
          </a:xfrm>
          <a:prstGeom prst="rect">
            <a:avLst/>
          </a:prstGeom>
          <a:noFill/>
          <a:ln w="9525">
            <a:noFill/>
            <a:miter lim="800000"/>
            <a:headEnd/>
            <a:tailEnd/>
          </a:ln>
        </p:spPr>
        <p:txBody>
          <a:bodyPr lIns="0" tIns="0" rIns="0" bIns="0" anchor="ctr"/>
          <a:lstStyle/>
          <a:p>
            <a:pPr eaLnBrk="0" hangingPunct="0">
              <a:spcAft>
                <a:spcPts val="450"/>
              </a:spcAft>
            </a:pPr>
            <a:r>
              <a:rPr lang="en-US" sz="750">
                <a:solidFill>
                  <a:srgbClr val="D0DAE2"/>
                </a:solidFill>
              </a:rPr>
              <a:t>Motivation &amp; Identity</a:t>
            </a:r>
            <a:endParaRPr lang="en-US" sz="1500">
              <a:solidFill>
                <a:srgbClr val="D0DAE2"/>
              </a:solidFill>
            </a:endParaRPr>
          </a:p>
        </p:txBody>
      </p:sp>
      <p:graphicFrame>
        <p:nvGraphicFramePr>
          <p:cNvPr id="45" name="Diagram 44"/>
          <p:cNvGraphicFramePr/>
          <p:nvPr>
            <p:extLst>
              <p:ext uri="{D42A27DB-BD31-4B8C-83A1-F6EECF244321}">
                <p14:modId xmlns:p14="http://schemas.microsoft.com/office/powerpoint/2010/main" val="3853586334"/>
              </p:ext>
            </p:extLst>
          </p:nvPr>
        </p:nvGraphicFramePr>
        <p:xfrm>
          <a:off x="3171824" y="1752601"/>
          <a:ext cx="6353176" cy="320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8" name="Rounded Rectangle 45"/>
          <p:cNvSpPr>
            <a:spLocks noChangeArrowheads="1"/>
          </p:cNvSpPr>
          <p:nvPr/>
        </p:nvSpPr>
        <p:spPr bwMode="auto">
          <a:xfrm>
            <a:off x="3198021" y="5410200"/>
            <a:ext cx="6086475" cy="742950"/>
          </a:xfrm>
          <a:prstGeom prst="roundRect">
            <a:avLst>
              <a:gd name="adj" fmla="val 16667"/>
            </a:avLst>
          </a:prstGeom>
          <a:solidFill>
            <a:srgbClr val="C00000">
              <a:alpha val="50980"/>
            </a:srgbClr>
          </a:solidFill>
          <a:ln w="9525" algn="ctr">
            <a:solidFill>
              <a:srgbClr val="FF0000"/>
            </a:solidFill>
            <a:round/>
            <a:headEnd/>
            <a:tailEnd/>
          </a:ln>
        </p:spPr>
        <p:txBody>
          <a:bodyPr/>
          <a:lstStyle/>
          <a:p>
            <a:pPr algn="ctr" eaLnBrk="0" fontAlgn="base" hangingPunct="0">
              <a:spcBef>
                <a:spcPct val="0"/>
              </a:spcBef>
              <a:spcAft>
                <a:spcPct val="0"/>
              </a:spcAft>
            </a:pPr>
            <a:r>
              <a:rPr lang="en-US" sz="2400" dirty="0">
                <a:solidFill>
                  <a:srgbClr val="ADE2E2">
                    <a:lumMod val="40000"/>
                    <a:lumOff val="60000"/>
                  </a:srgbClr>
                </a:solidFill>
              </a:rPr>
              <a:t>Professional Misconduct</a:t>
            </a:r>
          </a:p>
        </p:txBody>
      </p:sp>
      <p:sp>
        <p:nvSpPr>
          <p:cNvPr id="48" name="Striped Right Arrow 47"/>
          <p:cNvSpPr/>
          <p:nvPr/>
        </p:nvSpPr>
        <p:spPr bwMode="auto">
          <a:xfrm rot="5400000">
            <a:off x="4214813" y="4665662"/>
            <a:ext cx="314325" cy="971550"/>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sz="1500">
              <a:solidFill>
                <a:srgbClr val="D0DAE2"/>
              </a:solidFill>
              <a:latin typeface="Arial"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358648764"/>
              </p:ext>
            </p:extLst>
          </p:nvPr>
        </p:nvGraphicFramePr>
        <p:xfrm>
          <a:off x="3198020" y="990601"/>
          <a:ext cx="5660231" cy="678180"/>
        </p:xfrm>
        <a:graphic>
          <a:graphicData uri="http://schemas.openxmlformats.org/drawingml/2006/table">
            <a:tbl>
              <a:tblPr/>
              <a:tblGrid>
                <a:gridCol w="1887140">
                  <a:extLst>
                    <a:ext uri="{9D8B030D-6E8A-4147-A177-3AD203B41FA5}">
                      <a16:colId xmlns:a16="http://schemas.microsoft.com/office/drawing/2014/main" val="20000"/>
                    </a:ext>
                  </a:extLst>
                </a:gridCol>
                <a:gridCol w="2990647">
                  <a:extLst>
                    <a:ext uri="{9D8B030D-6E8A-4147-A177-3AD203B41FA5}">
                      <a16:colId xmlns:a16="http://schemas.microsoft.com/office/drawing/2014/main" val="20001"/>
                    </a:ext>
                  </a:extLst>
                </a:gridCol>
                <a:gridCol w="782444">
                  <a:extLst>
                    <a:ext uri="{9D8B030D-6E8A-4147-A177-3AD203B41FA5}">
                      <a16:colId xmlns:a16="http://schemas.microsoft.com/office/drawing/2014/main" val="20002"/>
                    </a:ext>
                  </a:extLst>
                </a:gridCol>
              </a:tblGrid>
              <a:tr h="521973">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Tahoma" charset="0"/>
                        </a:rPr>
                        <a:t>Reasons (Predictors)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100" b="1" i="0" u="none" strike="noStrike" cap="none" normalizeH="0" baseline="0" dirty="0">
                        <a:ln>
                          <a:noFill/>
                        </a:ln>
                        <a:solidFill>
                          <a:schemeClr val="tx1"/>
                        </a:solidFill>
                        <a:effectLst/>
                        <a:latin typeface="Tahoma"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100" b="1" i="0" u="none" strike="noStrike" cap="none" normalizeH="0" baseline="0" dirty="0">
                        <a:ln>
                          <a:noFill/>
                        </a:ln>
                        <a:solidFill>
                          <a:schemeClr val="tx1"/>
                        </a:solidFill>
                        <a:effectLst/>
                        <a:latin typeface="Tahoma"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extLst>
                  <a:ext uri="{0D108BD9-81ED-4DB2-BD59-A6C34878D82A}">
                    <a16:rowId xmlns:a16="http://schemas.microsoft.com/office/drawing/2014/main" val="10000"/>
                  </a:ext>
                </a:extLst>
              </a:tr>
            </a:tbl>
          </a:graphicData>
        </a:graphic>
      </p:graphicFrame>
      <p:sp>
        <p:nvSpPr>
          <p:cNvPr id="3" name="Slide Number Placeholder 2"/>
          <p:cNvSpPr>
            <a:spLocks noGrp="1"/>
          </p:cNvSpPr>
          <p:nvPr>
            <p:ph type="sldNum" sz="quarter" idx="12"/>
          </p:nvPr>
        </p:nvSpPr>
        <p:spPr/>
        <p:txBody>
          <a:bodyPr/>
          <a:lstStyle/>
          <a:p>
            <a:pPr>
              <a:defRPr/>
            </a:pPr>
            <a:fld id="{260B81BA-1637-4D73-B385-73930D93A23F}" type="slidenum">
              <a:rPr lang="en-US" smtClean="0">
                <a:solidFill>
                  <a:srgbClr val="000000"/>
                </a:solidFill>
              </a:rPr>
              <a:pPr>
                <a:defRPr/>
              </a:pPr>
              <a:t>4</a:t>
            </a:fld>
            <a:endParaRPr lang="en-US">
              <a:solidFill>
                <a:srgbClr val="000000"/>
              </a:solidFill>
            </a:endParaRPr>
          </a:p>
        </p:txBody>
      </p:sp>
      <p:sp>
        <p:nvSpPr>
          <p:cNvPr id="2" name="Footer Placeholder 1"/>
          <p:cNvSpPr>
            <a:spLocks noGrp="1"/>
          </p:cNvSpPr>
          <p:nvPr>
            <p:ph type="ftr" sz="quarter" idx="11"/>
          </p:nvPr>
        </p:nvSpPr>
        <p:spPr>
          <a:xfrm>
            <a:off x="1066800" y="6254750"/>
            <a:ext cx="8915400" cy="322263"/>
          </a:xfrm>
        </p:spPr>
        <p:txBody>
          <a:bodyPr/>
          <a:lstStyle/>
          <a:p>
            <a:r>
              <a:rPr lang="en-US" sz="1800" b="1" dirty="0">
                <a:solidFill>
                  <a:prstClr val="black">
                    <a:tint val="75000"/>
                  </a:prstClr>
                </a:solidFill>
              </a:rPr>
              <a:t>www.teachinglegalethics.org/learningpr</a:t>
            </a:r>
            <a:r>
              <a:rPr lang="en-US" sz="1800" dirty="0">
                <a:solidFill>
                  <a:prstClr val="black">
                    <a:tint val="75000"/>
                  </a:prstClr>
                </a:solidFill>
              </a:rPr>
              <a:t>    Search "way forward"</a:t>
            </a:r>
          </a:p>
        </p:txBody>
      </p:sp>
    </p:spTree>
    <p:extLst>
      <p:ext uri="{BB962C8B-B14F-4D97-AF65-F5344CB8AC3E}">
        <p14:creationId xmlns:p14="http://schemas.microsoft.com/office/powerpoint/2010/main" val="1484252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819400" y="457200"/>
            <a:ext cx="6191250" cy="369332"/>
          </a:xfrm>
          <a:prstGeom prst="rect">
            <a:avLst/>
          </a:prstGeom>
          <a:noFill/>
          <a:ln w="9525">
            <a:noFill/>
            <a:miter lim="800000"/>
            <a:headEnd/>
            <a:tailEnd/>
          </a:ln>
        </p:spPr>
        <p:txBody>
          <a:bodyPr>
            <a:spAutoFit/>
          </a:bodyPr>
          <a:lstStyle/>
          <a:p>
            <a:pPr algn="ctr" eaLnBrk="0" hangingPunct="0"/>
            <a:r>
              <a:rPr lang="en-US" b="1" dirty="0">
                <a:solidFill>
                  <a:srgbClr val="C00000"/>
                </a:solidFill>
              </a:rPr>
              <a:t>Adapted from Four Component Model of Morality </a:t>
            </a:r>
            <a:endParaRPr lang="en-US" b="1" dirty="0">
              <a:solidFill>
                <a:srgbClr val="C00000"/>
              </a:solidFill>
              <a:latin typeface="Arial" charset="0"/>
            </a:endParaRPr>
          </a:p>
        </p:txBody>
      </p:sp>
      <p:sp>
        <p:nvSpPr>
          <p:cNvPr id="18434" name="_s25611"/>
          <p:cNvSpPr>
            <a:spLocks noChangeArrowheads="1"/>
          </p:cNvSpPr>
          <p:nvPr/>
        </p:nvSpPr>
        <p:spPr bwMode="auto">
          <a:xfrm>
            <a:off x="4482706" y="3376614"/>
            <a:ext cx="1758553" cy="837010"/>
          </a:xfrm>
          <a:prstGeom prst="rect">
            <a:avLst/>
          </a:prstGeom>
          <a:noFill/>
          <a:ln w="9525">
            <a:noFill/>
            <a:miter lim="800000"/>
            <a:headEnd/>
            <a:tailEnd/>
          </a:ln>
        </p:spPr>
        <p:txBody>
          <a:bodyPr lIns="0" tIns="0" rIns="0" bIns="0" anchor="ctr"/>
          <a:lstStyle/>
          <a:p>
            <a:pPr eaLnBrk="0" hangingPunct="0">
              <a:spcAft>
                <a:spcPts val="450"/>
              </a:spcAft>
            </a:pPr>
            <a:r>
              <a:rPr lang="en-US" sz="750">
                <a:solidFill>
                  <a:schemeClr val="bg1"/>
                </a:solidFill>
              </a:rPr>
              <a:t>Motivation &amp; Identity</a:t>
            </a:r>
            <a:endParaRPr lang="en-US" sz="1500">
              <a:solidFill>
                <a:schemeClr val="bg1"/>
              </a:solidFill>
            </a:endParaRPr>
          </a:p>
        </p:txBody>
      </p:sp>
      <p:graphicFrame>
        <p:nvGraphicFramePr>
          <p:cNvPr id="45" name="Diagram 44"/>
          <p:cNvGraphicFramePr/>
          <p:nvPr>
            <p:extLst>
              <p:ext uri="{D42A27DB-BD31-4B8C-83A1-F6EECF244321}">
                <p14:modId xmlns:p14="http://schemas.microsoft.com/office/powerpoint/2010/main" val="3887835649"/>
              </p:ext>
            </p:extLst>
          </p:nvPr>
        </p:nvGraphicFramePr>
        <p:xfrm>
          <a:off x="2743200" y="1502488"/>
          <a:ext cx="6858000" cy="3450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Rounded Rectangle 45"/>
          <p:cNvSpPr>
            <a:spLocks noChangeArrowheads="1"/>
          </p:cNvSpPr>
          <p:nvPr/>
        </p:nvSpPr>
        <p:spPr bwMode="auto">
          <a:xfrm>
            <a:off x="3052763" y="5410200"/>
            <a:ext cx="6086475" cy="742950"/>
          </a:xfrm>
          <a:prstGeom prst="roundRect">
            <a:avLst>
              <a:gd name="adj" fmla="val 16667"/>
            </a:avLst>
          </a:prstGeom>
          <a:solidFill>
            <a:schemeClr val="tx1">
              <a:alpha val="50980"/>
            </a:schemeClr>
          </a:solidFill>
          <a:ln w="9525" algn="ctr">
            <a:solidFill>
              <a:srgbClr val="92D050"/>
            </a:solidFill>
            <a:round/>
            <a:headEnd/>
            <a:tailEnd/>
          </a:ln>
        </p:spPr>
        <p:txBody>
          <a:bodyPr/>
          <a:lstStyle/>
          <a:p>
            <a:pPr algn="ctr" eaLnBrk="0" hangingPunct="0"/>
            <a:endParaRPr lang="en-US" sz="2400" b="1" i="1" dirty="0"/>
          </a:p>
          <a:p>
            <a:pPr algn="ctr" eaLnBrk="0" hangingPunct="0"/>
            <a:r>
              <a:rPr lang="en-US" sz="2100" dirty="0">
                <a:solidFill>
                  <a:schemeClr val="bg1"/>
                </a:solidFill>
              </a:rPr>
              <a:t>Effective Professional Conduct</a:t>
            </a:r>
          </a:p>
        </p:txBody>
      </p:sp>
      <p:sp>
        <p:nvSpPr>
          <p:cNvPr id="48" name="Striped Right Arrow 47"/>
          <p:cNvSpPr/>
          <p:nvPr/>
        </p:nvSpPr>
        <p:spPr bwMode="auto">
          <a:xfrm rot="5400000">
            <a:off x="3986213" y="4564062"/>
            <a:ext cx="314325" cy="971550"/>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eaLnBrk="0" hangingPunct="0">
              <a:defRPr/>
            </a:pPr>
            <a:endParaRPr lang="en-US" sz="1500">
              <a:solidFill>
                <a:schemeClr val="bg1"/>
              </a:solidFill>
              <a:latin typeface="Arial" pitchFamily="34" charset="0"/>
            </a:endParaRPr>
          </a:p>
        </p:txBody>
      </p:sp>
      <p:graphicFrame>
        <p:nvGraphicFramePr>
          <p:cNvPr id="35847" name="Group 7"/>
          <p:cNvGraphicFramePr>
            <a:graphicFrameLocks noGrp="1"/>
          </p:cNvGraphicFramePr>
          <p:nvPr>
            <p:extLst>
              <p:ext uri="{D42A27DB-BD31-4B8C-83A1-F6EECF244321}">
                <p14:modId xmlns:p14="http://schemas.microsoft.com/office/powerpoint/2010/main" val="426818806"/>
              </p:ext>
            </p:extLst>
          </p:nvPr>
        </p:nvGraphicFramePr>
        <p:xfrm>
          <a:off x="3081338" y="946665"/>
          <a:ext cx="5667375" cy="403860"/>
        </p:xfrm>
        <a:graphic>
          <a:graphicData uri="http://schemas.openxmlformats.org/drawingml/2006/table">
            <a:tbl>
              <a:tblPr/>
              <a:tblGrid>
                <a:gridCol w="1889522">
                  <a:extLst>
                    <a:ext uri="{9D8B030D-6E8A-4147-A177-3AD203B41FA5}">
                      <a16:colId xmlns:a16="http://schemas.microsoft.com/office/drawing/2014/main" val="20000"/>
                    </a:ext>
                  </a:extLst>
                </a:gridCol>
                <a:gridCol w="2994422">
                  <a:extLst>
                    <a:ext uri="{9D8B030D-6E8A-4147-A177-3AD203B41FA5}">
                      <a16:colId xmlns:a16="http://schemas.microsoft.com/office/drawing/2014/main" val="20001"/>
                    </a:ext>
                  </a:extLst>
                </a:gridCol>
                <a:gridCol w="783431">
                  <a:extLst>
                    <a:ext uri="{9D8B030D-6E8A-4147-A177-3AD203B41FA5}">
                      <a16:colId xmlns:a16="http://schemas.microsoft.com/office/drawing/2014/main" val="20002"/>
                    </a:ext>
                  </a:extLst>
                </a:gridCol>
              </a:tblGrid>
              <a:tr h="38862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100" b="1" i="0" u="none" strike="noStrike" cap="none" normalizeH="0" baseline="0" dirty="0">
                          <a:ln>
                            <a:noFill/>
                          </a:ln>
                          <a:solidFill>
                            <a:schemeClr val="tx1"/>
                          </a:solidFill>
                          <a:effectLst/>
                          <a:latin typeface="Tahoma" charset="0"/>
                        </a:rPr>
                        <a:t>Moral Capacity (Predictors)</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en-US" sz="1100" b="0" i="0" u="none" strike="noStrike" cap="none" normalizeH="0" baseline="0" dirty="0">
                          <a:ln>
                            <a:noFill/>
                          </a:ln>
                          <a:solidFill>
                            <a:schemeClr val="tx1"/>
                          </a:solidFill>
                          <a:effectLst/>
                          <a:latin typeface="Tahoma" charset="0"/>
                        </a:rPr>
                        <a:t>Operational Definition</a:t>
                      </a: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endParaRPr kumimoji="0" lang="en-US" sz="1100" b="1" i="0" u="none" strike="noStrike" cap="none" normalizeH="0" baseline="0" dirty="0">
                        <a:ln>
                          <a:noFill/>
                        </a:ln>
                        <a:solidFill>
                          <a:schemeClr val="tx1"/>
                        </a:solidFill>
                        <a:effectLst/>
                        <a:latin typeface="Tahoma"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ADA"/>
                    </a:solidFill>
                  </a:tcPr>
                </a:tc>
                <a:extLst>
                  <a:ext uri="{0D108BD9-81ED-4DB2-BD59-A6C34878D82A}">
                    <a16:rowId xmlns:a16="http://schemas.microsoft.com/office/drawing/2014/main" val="10000"/>
                  </a:ext>
                </a:extLst>
              </a:tr>
            </a:tbl>
          </a:graphicData>
        </a:graphic>
      </p:graphicFrame>
      <p:sp>
        <p:nvSpPr>
          <p:cNvPr id="3" name="Slide Number Placeholder 2"/>
          <p:cNvSpPr>
            <a:spLocks noGrp="1"/>
          </p:cNvSpPr>
          <p:nvPr>
            <p:ph type="sldNum" sz="quarter" idx="12"/>
          </p:nvPr>
        </p:nvSpPr>
        <p:spPr/>
        <p:txBody>
          <a:bodyPr/>
          <a:lstStyle/>
          <a:p>
            <a:pPr>
              <a:defRPr/>
            </a:pPr>
            <a:fld id="{260B81BA-1637-4D73-B385-73930D93A23F}"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109665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777875"/>
          </a:xfrm>
        </p:spPr>
        <p:txBody>
          <a:bodyPr/>
          <a:lstStyle/>
          <a:p>
            <a:r>
              <a:rPr lang="en-US" dirty="0"/>
              <a:t>Joseph Campbell: The Power of Myth (179)</a:t>
            </a:r>
          </a:p>
        </p:txBody>
      </p:sp>
      <p:sp>
        <p:nvSpPr>
          <p:cNvPr id="4" name="Content Placeholder 3"/>
          <p:cNvSpPr>
            <a:spLocks noGrp="1"/>
          </p:cNvSpPr>
          <p:nvPr>
            <p:ph idx="1"/>
          </p:nvPr>
        </p:nvSpPr>
        <p:spPr>
          <a:xfrm>
            <a:off x="838200" y="1143000"/>
            <a:ext cx="10515600" cy="5033963"/>
          </a:xfrm>
        </p:spPr>
        <p:txBody>
          <a:bodyPr>
            <a:normAutofit/>
          </a:bodyPr>
          <a:lstStyle/>
          <a:p>
            <a:r>
              <a:rPr lang="en-US" sz="4800" dirty="0"/>
              <a:t>Star Wars – a very old story in a very new costume</a:t>
            </a:r>
          </a:p>
          <a:p>
            <a:r>
              <a:rPr lang="en-US" sz="4800" dirty="0"/>
              <a:t>The hero called to adventure</a:t>
            </a:r>
          </a:p>
          <a:p>
            <a:r>
              <a:rPr lang="en-US" sz="4800" dirty="0"/>
              <a:t>Facing trials and ordeals</a:t>
            </a:r>
          </a:p>
          <a:p>
            <a:r>
              <a:rPr lang="en-US" sz="4800" dirty="0"/>
              <a:t>Returning with a boon for the community</a:t>
            </a:r>
          </a:p>
        </p:txBody>
      </p:sp>
      <p:sp>
        <p:nvSpPr>
          <p:cNvPr id="2" name="Slide Number Placeholder 1"/>
          <p:cNvSpPr>
            <a:spLocks noGrp="1"/>
          </p:cNvSpPr>
          <p:nvPr>
            <p:ph type="sldNum" sz="quarter" idx="12"/>
          </p:nvPr>
        </p:nvSpPr>
        <p:spPr/>
        <p:txBody>
          <a:bodyPr/>
          <a:lstStyle/>
          <a:p>
            <a:fld id="{492E0312-C63B-4669-88F1-6F6C4E6CB4B2}"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243922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1888"/>
          </a:xfrm>
        </p:spPr>
        <p:txBody>
          <a:bodyPr>
            <a:normAutofit/>
          </a:bodyPr>
          <a:lstStyle/>
          <a:p>
            <a:pPr algn="ctr"/>
            <a:r>
              <a:rPr lang="en-US" sz="4000" b="1" dirty="0" smtClean="0"/>
              <a:t>Being a Lawyer, Becoming a Hero – in progress</a:t>
            </a:r>
            <a:br>
              <a:rPr lang="en-US" sz="4000" b="1" dirty="0" smtClean="0"/>
            </a:br>
            <a:r>
              <a:rPr lang="en-US" sz="2800" b="1" dirty="0" smtClean="0"/>
              <a:t>Chapter introductions at</a:t>
            </a:r>
            <a:r>
              <a:rPr lang="en-US" sz="2800" b="1" dirty="0"/>
              <a:t>: </a:t>
            </a:r>
            <a:r>
              <a:rPr lang="en-US" sz="2800" b="1" dirty="0" smtClean="0">
                <a:hlinkClick r:id="rId2"/>
              </a:rPr>
              <a:t>www.teachinglegalethics.org/becoming-hero</a:t>
            </a:r>
            <a:r>
              <a:rPr lang="en-US" sz="2800" b="1" dirty="0" smtClean="0"/>
              <a:t> </a:t>
            </a:r>
            <a:endParaRPr lang="en-US" sz="2800" b="1" dirty="0"/>
          </a:p>
        </p:txBody>
      </p:sp>
      <p:sp>
        <p:nvSpPr>
          <p:cNvPr id="3" name="Content Placeholder 2"/>
          <p:cNvSpPr>
            <a:spLocks noGrp="1"/>
          </p:cNvSpPr>
          <p:nvPr>
            <p:ph idx="1"/>
          </p:nvPr>
        </p:nvSpPr>
        <p:spPr>
          <a:xfrm>
            <a:off x="838200" y="1676400"/>
            <a:ext cx="10515600" cy="4500563"/>
          </a:xfrm>
        </p:spPr>
        <p:txBody>
          <a:bodyPr>
            <a:normAutofit lnSpcReduction="10000"/>
          </a:bodyPr>
          <a:lstStyle/>
          <a:p>
            <a:r>
              <a:rPr lang="en-US" sz="3600" dirty="0" smtClean="0"/>
              <a:t>Lt</a:t>
            </a:r>
            <a:r>
              <a:rPr lang="en-US" sz="3600" dirty="0"/>
              <a:t>. Commander Charles Swift: Representing Osama bin Laden’s </a:t>
            </a:r>
            <a:r>
              <a:rPr lang="en-US" sz="3600" dirty="0" smtClean="0"/>
              <a:t>Driver</a:t>
            </a:r>
          </a:p>
          <a:p>
            <a:r>
              <a:rPr lang="en-US" sz="3600" dirty="0" err="1"/>
              <a:t>Suellyn</a:t>
            </a:r>
            <a:r>
              <a:rPr lang="en-US" sz="3600" dirty="0"/>
              <a:t> </a:t>
            </a:r>
            <a:r>
              <a:rPr lang="en-US" sz="3600" dirty="0" err="1"/>
              <a:t>Scarnecchia</a:t>
            </a:r>
            <a:r>
              <a:rPr lang="en-US" sz="3600" dirty="0"/>
              <a:t> and the Baby Jessica </a:t>
            </a:r>
            <a:r>
              <a:rPr lang="en-US" sz="3600" dirty="0" smtClean="0"/>
              <a:t>Case</a:t>
            </a:r>
          </a:p>
          <a:p>
            <a:r>
              <a:rPr lang="en-US" sz="3600" dirty="0" err="1"/>
              <a:t>Kapila</a:t>
            </a:r>
            <a:r>
              <a:rPr lang="en-US" sz="3600" dirty="0"/>
              <a:t> Hingorani: Creating a Totally New Jurisprudence for the </a:t>
            </a:r>
            <a:r>
              <a:rPr lang="en-US" sz="3600" dirty="0" smtClean="0"/>
              <a:t>Disempowered</a:t>
            </a:r>
          </a:p>
          <a:p>
            <a:r>
              <a:rPr lang="en-US" sz="3600" dirty="0"/>
              <a:t>Sonia Sotomayor: Being a Hero, Becoming a </a:t>
            </a:r>
            <a:r>
              <a:rPr lang="en-US" sz="3600" dirty="0" smtClean="0"/>
              <a:t>Lawyer</a:t>
            </a:r>
          </a:p>
          <a:p>
            <a:r>
              <a:rPr lang="en-US" sz="3600" dirty="0" smtClean="0"/>
              <a:t>Chief </a:t>
            </a:r>
            <a:r>
              <a:rPr lang="en-US" sz="3600" dirty="0" err="1" smtClean="0"/>
              <a:t>Gani</a:t>
            </a:r>
            <a:r>
              <a:rPr lang="en-US" sz="3600" dirty="0" smtClean="0"/>
              <a:t> </a:t>
            </a:r>
            <a:r>
              <a:rPr lang="en-US" sz="3600" dirty="0" err="1" smtClean="0"/>
              <a:t>Fawehinmi</a:t>
            </a:r>
            <a:r>
              <a:rPr lang="en-US" sz="3600" dirty="0" smtClean="0"/>
              <a:t>: Conscience of a Nation</a:t>
            </a:r>
          </a:p>
          <a:p>
            <a:r>
              <a:rPr lang="en-US" sz="3600" dirty="0"/>
              <a:t> </a:t>
            </a:r>
            <a:r>
              <a:rPr lang="en-US" sz="3600" dirty="0" smtClean="0"/>
              <a:t>and …</a:t>
            </a:r>
          </a:p>
          <a:p>
            <a:endParaRPr lang="en-US" dirty="0"/>
          </a:p>
        </p:txBody>
      </p:sp>
      <p:sp>
        <p:nvSpPr>
          <p:cNvPr id="4" name="Slide Number Placeholder 3"/>
          <p:cNvSpPr>
            <a:spLocks noGrp="1"/>
          </p:cNvSpPr>
          <p:nvPr>
            <p:ph type="sldNum" sz="quarter" idx="12"/>
          </p:nvPr>
        </p:nvSpPr>
        <p:spPr/>
        <p:txBody>
          <a:bodyPr/>
          <a:lstStyle/>
          <a:p>
            <a:fld id="{492E0312-C63B-4669-88F1-6F6C4E6CB4B2}"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705530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1554162"/>
          </a:xfrm>
        </p:spPr>
        <p:txBody>
          <a:bodyPr/>
          <a:lstStyle/>
          <a:p>
            <a:r>
              <a:rPr lang="en-US" sz="4800" dirty="0"/>
              <a:t>Who is This?</a:t>
            </a:r>
          </a:p>
        </p:txBody>
      </p:sp>
      <p:sp>
        <p:nvSpPr>
          <p:cNvPr id="3" name="Content Placeholder 2"/>
          <p:cNvSpPr>
            <a:spLocks noGrp="1"/>
          </p:cNvSpPr>
          <p:nvPr>
            <p:ph idx="1"/>
          </p:nvPr>
        </p:nvSpPr>
        <p:spPr>
          <a:xfrm>
            <a:off x="1981200" y="1600201"/>
            <a:ext cx="8229600" cy="4525963"/>
          </a:xfrm>
        </p:spPr>
        <p:txBody>
          <a:bodyPr/>
          <a:lstStyle/>
          <a:p>
            <a:r>
              <a:rPr lang="en-US" sz="2800" dirty="0"/>
              <a:t>His father was a prominent civil servant</a:t>
            </a:r>
          </a:p>
          <a:p>
            <a:r>
              <a:rPr lang="en-US" sz="2800" dirty="0"/>
              <a:t>His older brother was a successful lawyer</a:t>
            </a:r>
          </a:p>
          <a:p>
            <a:r>
              <a:rPr lang="en-US" sz="2800" dirty="0"/>
              <a:t>He wanted to be a doctor but his father and brother persuaded him to be a lawyer</a:t>
            </a:r>
          </a:p>
          <a:p>
            <a:r>
              <a:rPr lang="en-US" sz="2800" dirty="0"/>
              <a:t>He received the most prestigious legal education that was available</a:t>
            </a:r>
          </a:p>
          <a:p>
            <a:r>
              <a:rPr lang="en-US" sz="2800" dirty="0"/>
              <a:t>Then observed the leading lawyers of his jurisdiction practice in court</a:t>
            </a:r>
          </a:p>
        </p:txBody>
      </p:sp>
      <p:sp>
        <p:nvSpPr>
          <p:cNvPr id="5" name="Slide Number Placeholder 4"/>
          <p:cNvSpPr>
            <a:spLocks noGrp="1"/>
          </p:cNvSpPr>
          <p:nvPr>
            <p:ph type="sldNum" sz="quarter" idx="12"/>
          </p:nvPr>
        </p:nvSpPr>
        <p:spPr/>
        <p:txBody>
          <a:bodyPr/>
          <a:lstStyle/>
          <a:p>
            <a:fld id="{E5EDF11D-F66A-4321-8BDE-8BC305F747FA}" type="slidenum">
              <a:rPr lang="en-US">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874646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4E1D2F2C-844C-439A-88CB-1923EF460D6D}" type="slidenum">
              <a:rPr lang="en-US">
                <a:solidFill>
                  <a:srgbClr val="000000"/>
                </a:solidFill>
              </a:rPr>
              <a:pPr/>
              <a:t>9</a:t>
            </a:fld>
            <a:endParaRPr lang="en-US" dirty="0">
              <a:solidFill>
                <a:srgbClr val="000000"/>
              </a:solidFill>
            </a:endParaRPr>
          </a:p>
        </p:txBody>
      </p:sp>
      <p:sp>
        <p:nvSpPr>
          <p:cNvPr id="40964" name="Rectangle 4"/>
          <p:cNvSpPr>
            <a:spLocks noGrp="1" noChangeArrowheads="1"/>
          </p:cNvSpPr>
          <p:nvPr>
            <p:ph type="title"/>
          </p:nvPr>
        </p:nvSpPr>
        <p:spPr/>
        <p:txBody>
          <a:bodyPr/>
          <a:lstStyle/>
          <a:p>
            <a:r>
              <a:rPr lang="en-US" dirty="0"/>
              <a:t>But then came his first case – </a:t>
            </a:r>
            <a:br>
              <a:rPr lang="en-US" dirty="0"/>
            </a:br>
            <a:r>
              <a:rPr lang="en-US" dirty="0"/>
              <a:t>in small claims court</a:t>
            </a:r>
          </a:p>
        </p:txBody>
      </p:sp>
      <p:sp>
        <p:nvSpPr>
          <p:cNvPr id="40965" name="Rectangle 5"/>
          <p:cNvSpPr>
            <a:spLocks noGrp="1" noChangeArrowheads="1"/>
          </p:cNvSpPr>
          <p:nvPr>
            <p:ph type="body" sz="half" idx="1"/>
          </p:nvPr>
        </p:nvSpPr>
        <p:spPr>
          <a:xfrm>
            <a:off x="1981200" y="1600201"/>
            <a:ext cx="8229600" cy="4525963"/>
          </a:xfrm>
        </p:spPr>
        <p:txBody>
          <a:bodyPr/>
          <a:lstStyle/>
          <a:p>
            <a:endParaRPr lang="en-US" sz="3200" dirty="0"/>
          </a:p>
        </p:txBody>
      </p:sp>
    </p:spTree>
    <p:extLst>
      <p:ext uri="{BB962C8B-B14F-4D97-AF65-F5344CB8AC3E}">
        <p14:creationId xmlns:p14="http://schemas.microsoft.com/office/powerpoint/2010/main" val="16651567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t">
  <a:themeElements>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Slit">
  <a:themeElements>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5572</TotalTime>
  <Words>980</Words>
  <Application>Microsoft Office PowerPoint</Application>
  <PresentationFormat>Widescreen</PresentationFormat>
  <Paragraphs>150</Paragraphs>
  <Slides>21</Slides>
  <Notes>13</Notes>
  <HiddenSlides>0</HiddenSlides>
  <MMClips>0</MMClips>
  <ScaleCrop>false</ScaleCrop>
  <HeadingPairs>
    <vt:vector size="6" baseType="variant">
      <vt:variant>
        <vt:lpstr>Fonts Used</vt:lpstr>
      </vt:variant>
      <vt:variant>
        <vt:i4>6</vt:i4>
      </vt:variant>
      <vt:variant>
        <vt:lpstr>Theme</vt:lpstr>
      </vt:variant>
      <vt:variant>
        <vt:i4>13</vt:i4>
      </vt:variant>
      <vt:variant>
        <vt:lpstr>Slide Titles</vt:lpstr>
      </vt:variant>
      <vt:variant>
        <vt:i4>21</vt:i4>
      </vt:variant>
    </vt:vector>
  </HeadingPairs>
  <TitlesOfParts>
    <vt:vector size="40" baseType="lpstr">
      <vt:lpstr>Arial</vt:lpstr>
      <vt:lpstr>Calibri</vt:lpstr>
      <vt:lpstr>Calibri Light</vt:lpstr>
      <vt:lpstr>Century</vt:lpstr>
      <vt:lpstr>Tahoma</vt:lpstr>
      <vt:lpstr>Wingdings</vt:lpstr>
      <vt:lpstr>Default Design</vt:lpstr>
      <vt:lpstr>Slit</vt:lpstr>
      <vt:lpstr>10_Default Design</vt:lpstr>
      <vt:lpstr>11_Default Design</vt:lpstr>
      <vt:lpstr>13_Default Design</vt:lpstr>
      <vt:lpstr>15_Default Design</vt:lpstr>
      <vt:lpstr>16_Default Design</vt:lpstr>
      <vt:lpstr>13_Slit</vt:lpstr>
      <vt:lpstr>2_Default Design</vt:lpstr>
      <vt:lpstr>3_Default Design</vt:lpstr>
      <vt:lpstr>3_Office Theme</vt:lpstr>
      <vt:lpstr>2_Office Theme</vt:lpstr>
      <vt:lpstr>Office Theme</vt:lpstr>
      <vt:lpstr>Being a Lawyer, Becoming a Hero Download at: www.teachinglegalethics.org/becoming-hero   7th International Legal Ethics Conference Fordham Law School, New York City  July 14, 2016     11am Clark D. Cunningham W. Lee Burge Chair in Law &amp; Ethics Georgia State University College of Law Director, National Institute for Teaching  Ethics &amp; Professionalism (NIFTEP)  www.ClarkCunningham.org www.niftep.org  www.teachinglegalethics.org  </vt:lpstr>
      <vt:lpstr>Carnegie Report </vt:lpstr>
      <vt:lpstr>Professional Responsibility: Heroes &amp; Villains</vt:lpstr>
      <vt:lpstr>PowerPoint Presentation</vt:lpstr>
      <vt:lpstr>PowerPoint Presentation</vt:lpstr>
      <vt:lpstr>Joseph Campbell: The Power of Myth (179)</vt:lpstr>
      <vt:lpstr>Being a Lawyer, Becoming a Hero – in progress Chapter introductions at: www.teachinglegalethics.org/becoming-hero </vt:lpstr>
      <vt:lpstr>Who is This?</vt:lpstr>
      <vt:lpstr>But then came his first case –  in small claims court</vt:lpstr>
      <vt:lpstr>PowerPoint Presentation</vt:lpstr>
      <vt:lpstr>PowerPoint Presentation</vt:lpstr>
      <vt:lpstr>Another client, another chance</vt:lpstr>
      <vt:lpstr>The opportunity to take responsibility</vt:lpstr>
      <vt:lpstr>Pretoria</vt:lpstr>
      <vt:lpstr>On the cold, dark train platform</vt:lpstr>
      <vt:lpstr>Two courses were open to me.  </vt:lpstr>
      <vt:lpstr>Sleep was out of the question …</vt:lpstr>
      <vt:lpstr>Pretoria was my goal</vt:lpstr>
      <vt:lpstr>The Stage Coach</vt:lpstr>
      <vt:lpstr>Thirteen Years Later</vt:lpstr>
      <vt:lpstr>Father: I assume you now regret choosing Dauntless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GANDHI ON BECOMING A LAWYER Clark D. Cunningham W. Lee Burge Professor of Law &amp; Ethics Georgia State University College of Law Atlanta, Georgia (USA) Email: cdcunningham@gsu.edu Home Page: http://law.gsu.edu/ccunningham/</dc:title>
  <dc:creator>Clark D. Cunningham</dc:creator>
  <cp:lastModifiedBy>Clark D. Cunningham</cp:lastModifiedBy>
  <cp:revision>171</cp:revision>
  <dcterms:created xsi:type="dcterms:W3CDTF">2007-10-06T00:50:31Z</dcterms:created>
  <dcterms:modified xsi:type="dcterms:W3CDTF">2016-07-09T23:26:10Z</dcterms:modified>
</cp:coreProperties>
</file>