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3.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73" r:id="rId2"/>
    <p:sldMasterId id="2147483809" r:id="rId3"/>
    <p:sldMasterId id="2147483821" r:id="rId4"/>
    <p:sldMasterId id="2147483845" r:id="rId5"/>
    <p:sldMasterId id="2147484049" r:id="rId6"/>
    <p:sldMasterId id="2147484061" r:id="rId7"/>
    <p:sldMasterId id="2147484097" r:id="rId8"/>
    <p:sldMasterId id="2147484157" r:id="rId9"/>
    <p:sldMasterId id="2147484169" r:id="rId10"/>
    <p:sldMasterId id="2147484217" r:id="rId11"/>
    <p:sldMasterId id="2147484229" r:id="rId12"/>
    <p:sldMasterId id="2147484241" r:id="rId13"/>
  </p:sldMasterIdLst>
  <p:notesMasterIdLst>
    <p:notesMasterId r:id="rId35"/>
  </p:notesMasterIdLst>
  <p:sldIdLst>
    <p:sldId id="472" r:id="rId14"/>
    <p:sldId id="474" r:id="rId15"/>
    <p:sldId id="475" r:id="rId16"/>
    <p:sldId id="466" r:id="rId17"/>
    <p:sldId id="467" r:id="rId18"/>
    <p:sldId id="476" r:id="rId19"/>
    <p:sldId id="477" r:id="rId20"/>
    <p:sldId id="365" r:id="rId21"/>
    <p:sldId id="366" r:id="rId22"/>
    <p:sldId id="368" r:id="rId23"/>
    <p:sldId id="370" r:id="rId24"/>
    <p:sldId id="433" r:id="rId25"/>
    <p:sldId id="264" r:id="rId26"/>
    <p:sldId id="431" r:id="rId27"/>
    <p:sldId id="456" r:id="rId28"/>
    <p:sldId id="459" r:id="rId29"/>
    <p:sldId id="457" r:id="rId30"/>
    <p:sldId id="460" r:id="rId31"/>
    <p:sldId id="455" r:id="rId32"/>
    <p:sldId id="470" r:id="rId33"/>
    <p:sldId id="461" r:id="rId34"/>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909" autoAdjust="0"/>
    <p:restoredTop sz="94564" autoAdjust="0"/>
  </p:normalViewPr>
  <p:slideViewPr>
    <p:cSldViewPr>
      <p:cViewPr varScale="1">
        <p:scale>
          <a:sx n="79" d="100"/>
          <a:sy n="79" d="100"/>
        </p:scale>
        <p:origin x="108" y="270"/>
      </p:cViewPr>
      <p:guideLst>
        <p:guide orient="horz" pos="2160"/>
        <p:guide pos="3840"/>
      </p:guideLst>
    </p:cSldViewPr>
  </p:slideViewPr>
  <p:outlineViewPr>
    <p:cViewPr>
      <p:scale>
        <a:sx n="33" d="100"/>
        <a:sy n="33" d="100"/>
      </p:scale>
      <p:origin x="0" y="86400"/>
    </p:cViewPr>
  </p:outlineViewPr>
  <p:notesTextViewPr>
    <p:cViewPr>
      <p:scale>
        <a:sx n="100" d="100"/>
        <a:sy n="100" d="100"/>
      </p:scale>
      <p:origin x="0" y="0"/>
    </p:cViewPr>
  </p:notesTextViewPr>
  <p:sorterViewPr>
    <p:cViewPr>
      <p:scale>
        <a:sx n="100" d="100"/>
        <a:sy n="100" d="100"/>
      </p:scale>
      <p:origin x="0" y="-13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F68937-17F5-4657-9B86-C9241AA24CEA}" type="doc">
      <dgm:prSet loTypeId="urn:microsoft.com/office/officeart/2005/8/layout/vList6" loCatId="process" qsTypeId="urn:microsoft.com/office/officeart/2005/8/quickstyle/simple1#1" qsCatId="simple" csTypeId="urn:microsoft.com/office/officeart/2005/8/colors/colorful2" csCatId="colorful" phldr="1"/>
      <dgm:spPr/>
      <dgm:t>
        <a:bodyPr/>
        <a:lstStyle/>
        <a:p>
          <a:endParaRPr lang="en-US"/>
        </a:p>
      </dgm:t>
    </dgm:pt>
    <dgm:pt modelId="{EF9E5F74-11BA-4AE3-9507-1F7B5A0B904C}">
      <dgm:prSet phldrT="[Text]" custT="1"/>
      <dgm:spPr>
        <a:solidFill>
          <a:srgbClr val="0070C0"/>
        </a:solidFill>
      </dgm:spPr>
      <dgm:t>
        <a:bodyPr/>
        <a:lstStyle/>
        <a:p>
          <a:r>
            <a:rPr lang="en-US" sz="2400" b="0" dirty="0">
              <a:latin typeface="Century" pitchFamily="18" charset="0"/>
            </a:rPr>
            <a:t>Faulty Reasoning</a:t>
          </a:r>
        </a:p>
      </dgm:t>
    </dgm:pt>
    <dgm:pt modelId="{82CA6011-B8F8-4235-88AE-79A41832A0F5}" type="parTrans" cxnId="{595526BA-0EBE-43D5-BFCB-BBFAFB39105E}">
      <dgm:prSet/>
      <dgm:spPr/>
      <dgm:t>
        <a:bodyPr/>
        <a:lstStyle/>
        <a:p>
          <a:endParaRPr lang="en-US"/>
        </a:p>
      </dgm:t>
    </dgm:pt>
    <dgm:pt modelId="{D5F6CA9E-D5A6-45A4-BC72-09C530D44F97}" type="sibTrans" cxnId="{595526BA-0EBE-43D5-BFCB-BBFAFB39105E}">
      <dgm:prSet/>
      <dgm:spPr/>
      <dgm:t>
        <a:bodyPr/>
        <a:lstStyle/>
        <a:p>
          <a:endParaRPr lang="en-US"/>
        </a:p>
      </dgm:t>
    </dgm:pt>
    <dgm:pt modelId="{78359907-7D97-444C-9E07-DD0C5CD2353E}">
      <dgm:prSet phldrT="[Text]" custT="1"/>
      <dgm:spPr>
        <a:solidFill>
          <a:srgbClr val="0070C0"/>
        </a:solidFill>
      </dgm:spPr>
      <dgm:t>
        <a:bodyPr/>
        <a:lstStyle/>
        <a:p>
          <a:r>
            <a:rPr lang="en-US" sz="2400" b="0" dirty="0">
              <a:latin typeface="Century" pitchFamily="18" charset="0"/>
            </a:rPr>
            <a:t>Inadequate Motivation</a:t>
          </a:r>
          <a:endParaRPr lang="en-US" sz="2400" b="0" dirty="0"/>
        </a:p>
      </dgm:t>
    </dgm:pt>
    <dgm:pt modelId="{586B19D8-44DB-4B4F-A069-037E3434B254}" type="parTrans" cxnId="{9C999313-4DBE-4EB1-B927-9AAB706EA942}">
      <dgm:prSet/>
      <dgm:spPr/>
      <dgm:t>
        <a:bodyPr/>
        <a:lstStyle/>
        <a:p>
          <a:endParaRPr lang="en-US"/>
        </a:p>
      </dgm:t>
    </dgm:pt>
    <dgm:pt modelId="{EF71C569-C957-4780-99D5-406305C2CCBB}" type="sibTrans" cxnId="{9C999313-4DBE-4EB1-B927-9AAB706EA942}">
      <dgm:prSet/>
      <dgm:spPr/>
      <dgm:t>
        <a:bodyPr/>
        <a:lstStyle/>
        <a:p>
          <a:endParaRPr lang="en-US"/>
        </a:p>
      </dgm:t>
    </dgm:pt>
    <dgm:pt modelId="{D90DEC88-8827-43C0-9421-AAA672D0AF0E}">
      <dgm:prSet custT="1"/>
      <dgm:spPr>
        <a:solidFill>
          <a:srgbClr val="0070C0"/>
        </a:solidFill>
      </dgm:spPr>
      <dgm:t>
        <a:bodyPr/>
        <a:lstStyle/>
        <a:p>
          <a:r>
            <a:rPr lang="en-US" sz="2400" dirty="0">
              <a:latin typeface="Century" pitchFamily="18" charset="0"/>
            </a:rPr>
            <a:t>Ineffectiveness </a:t>
          </a:r>
        </a:p>
      </dgm:t>
    </dgm:pt>
    <dgm:pt modelId="{113E1070-DA04-470F-B747-130EE5A0A823}" type="parTrans" cxnId="{B27EBE6C-1C81-42E1-8256-CA6C3744850A}">
      <dgm:prSet/>
      <dgm:spPr/>
      <dgm:t>
        <a:bodyPr/>
        <a:lstStyle/>
        <a:p>
          <a:endParaRPr lang="en-US"/>
        </a:p>
      </dgm:t>
    </dgm:pt>
    <dgm:pt modelId="{F74CDED8-E602-4271-AAB9-3D1EA192DE2C}" type="sibTrans" cxnId="{B27EBE6C-1C81-42E1-8256-CA6C3744850A}">
      <dgm:prSet/>
      <dgm:spPr/>
      <dgm:t>
        <a:bodyPr/>
        <a:lstStyle/>
        <a:p>
          <a:endParaRPr lang="en-US"/>
        </a:p>
      </dgm:t>
    </dgm:pt>
    <dgm:pt modelId="{86B0BD41-3D39-47C7-8D90-CD3231733253}">
      <dgm:prSet custT="1"/>
      <dgm:spPr>
        <a:solidFill>
          <a:srgbClr val="0070C0"/>
        </a:solidFill>
      </dgm:spPr>
      <dgm:t>
        <a:bodyPr/>
        <a:lstStyle/>
        <a:p>
          <a:r>
            <a:rPr lang="en-US" sz="2400" dirty="0"/>
            <a:t>Moral </a:t>
          </a:r>
          <a:br>
            <a:rPr lang="en-US" sz="2400" dirty="0"/>
          </a:br>
          <a:r>
            <a:rPr lang="en-US" sz="2400" dirty="0"/>
            <a:t>Blindness</a:t>
          </a:r>
        </a:p>
      </dgm:t>
    </dgm:pt>
    <dgm:pt modelId="{597893AC-F381-4FE3-8862-0FF42C1E0486}" type="parTrans" cxnId="{ED8B85E0-5DB2-47F4-945B-05DC00E05B56}">
      <dgm:prSet/>
      <dgm:spPr/>
      <dgm:t>
        <a:bodyPr/>
        <a:lstStyle/>
        <a:p>
          <a:endParaRPr lang="en-US"/>
        </a:p>
      </dgm:t>
    </dgm:pt>
    <dgm:pt modelId="{F966B30F-EBD2-4663-9B20-54BE7FE8B84D}" type="sibTrans" cxnId="{ED8B85E0-5DB2-47F4-945B-05DC00E05B56}">
      <dgm:prSet/>
      <dgm:spPr/>
      <dgm:t>
        <a:bodyPr/>
        <a:lstStyle/>
        <a:p>
          <a:endParaRPr lang="en-US"/>
        </a:p>
      </dgm:t>
    </dgm:pt>
    <dgm:pt modelId="{248A7D4F-0C40-4B9D-A695-6552CB280386}" type="pres">
      <dgm:prSet presAssocID="{76F68937-17F5-4657-9B86-C9241AA24CEA}" presName="Name0" presStyleCnt="0">
        <dgm:presLayoutVars>
          <dgm:dir/>
          <dgm:animLvl val="lvl"/>
          <dgm:resizeHandles/>
        </dgm:presLayoutVars>
      </dgm:prSet>
      <dgm:spPr/>
      <dgm:t>
        <a:bodyPr/>
        <a:lstStyle/>
        <a:p>
          <a:endParaRPr lang="en-US"/>
        </a:p>
      </dgm:t>
    </dgm:pt>
    <dgm:pt modelId="{E15DCDE9-23F6-4734-8500-9A3763EAC132}" type="pres">
      <dgm:prSet presAssocID="{86B0BD41-3D39-47C7-8D90-CD3231733253}" presName="linNode" presStyleCnt="0"/>
      <dgm:spPr/>
    </dgm:pt>
    <dgm:pt modelId="{6FE7F0ED-6638-46A9-8B76-F05BAAF9A3A4}" type="pres">
      <dgm:prSet presAssocID="{86B0BD41-3D39-47C7-8D90-CD3231733253}" presName="parentShp" presStyleLbl="node1" presStyleIdx="0" presStyleCnt="4">
        <dgm:presLayoutVars>
          <dgm:bulletEnabled val="1"/>
        </dgm:presLayoutVars>
      </dgm:prSet>
      <dgm:spPr/>
      <dgm:t>
        <a:bodyPr/>
        <a:lstStyle/>
        <a:p>
          <a:endParaRPr lang="en-US"/>
        </a:p>
      </dgm:t>
    </dgm:pt>
    <dgm:pt modelId="{868A4EC6-540B-481A-9E73-3D3E5C2C16BD}" type="pres">
      <dgm:prSet presAssocID="{86B0BD41-3D39-47C7-8D90-CD3231733253}" presName="childShp" presStyleLbl="bgAccFollowNode1" presStyleIdx="0" presStyleCnt="4" custLinFactY="3517" custLinFactNeighborX="882" custLinFactNeighborY="100000">
        <dgm:presLayoutVars>
          <dgm:bulletEnabled val="1"/>
        </dgm:presLayoutVars>
      </dgm:prSet>
      <dgm:spPr>
        <a:noFill/>
        <a:ln>
          <a:noFill/>
        </a:ln>
      </dgm:spPr>
    </dgm:pt>
    <dgm:pt modelId="{D5C524AF-72A9-4AF3-AB16-48E3AD9566D8}" type="pres">
      <dgm:prSet presAssocID="{F966B30F-EBD2-4663-9B20-54BE7FE8B84D}" presName="spacing" presStyleCnt="0"/>
      <dgm:spPr/>
    </dgm:pt>
    <dgm:pt modelId="{703A12B3-03FB-4289-A8A6-F64D7EDCDC97}" type="pres">
      <dgm:prSet presAssocID="{EF9E5F74-11BA-4AE3-9507-1F7B5A0B904C}" presName="linNode" presStyleCnt="0"/>
      <dgm:spPr/>
    </dgm:pt>
    <dgm:pt modelId="{A5B0B7AC-C53C-4A84-BB3F-9D54DA3DD2A8}" type="pres">
      <dgm:prSet presAssocID="{EF9E5F74-11BA-4AE3-9507-1F7B5A0B904C}" presName="parentShp" presStyleLbl="node1" presStyleIdx="1" presStyleCnt="4" custLinFactNeighborY="3756">
        <dgm:presLayoutVars>
          <dgm:bulletEnabled val="1"/>
        </dgm:presLayoutVars>
      </dgm:prSet>
      <dgm:spPr/>
      <dgm:t>
        <a:bodyPr/>
        <a:lstStyle/>
        <a:p>
          <a:endParaRPr lang="en-US"/>
        </a:p>
      </dgm:t>
    </dgm:pt>
    <dgm:pt modelId="{4F166A8C-3E6D-4EFC-B58C-0E97F89E9B85}" type="pres">
      <dgm:prSet presAssocID="{EF9E5F74-11BA-4AE3-9507-1F7B5A0B904C}" presName="childShp" presStyleLbl="bgAccFollowNode1" presStyleIdx="1" presStyleCnt="4" custLinFactY="16589" custLinFactNeighborY="100000">
        <dgm:presLayoutVars>
          <dgm:bulletEnabled val="1"/>
        </dgm:presLayoutVars>
      </dgm:prSet>
      <dgm:spPr>
        <a:noFill/>
        <a:ln>
          <a:noFill/>
        </a:ln>
      </dgm:spPr>
    </dgm:pt>
    <dgm:pt modelId="{2C5385EE-4366-410D-8307-F9EB5DB7F4A0}" type="pres">
      <dgm:prSet presAssocID="{D5F6CA9E-D5A6-45A4-BC72-09C530D44F97}" presName="spacing" presStyleCnt="0"/>
      <dgm:spPr/>
    </dgm:pt>
    <dgm:pt modelId="{3EA465C4-5128-4831-A265-1963F4A775A1}" type="pres">
      <dgm:prSet presAssocID="{78359907-7D97-444C-9E07-DD0C5CD2353E}" presName="linNode" presStyleCnt="0"/>
      <dgm:spPr/>
    </dgm:pt>
    <dgm:pt modelId="{51EDA532-7FB1-48B2-A238-75A8C026CF4C}" type="pres">
      <dgm:prSet presAssocID="{78359907-7D97-444C-9E07-DD0C5CD2353E}" presName="parentShp" presStyleLbl="node1" presStyleIdx="2" presStyleCnt="4" custLinFactNeighborX="1101" custLinFactNeighborY="-6756">
        <dgm:presLayoutVars>
          <dgm:bulletEnabled val="1"/>
        </dgm:presLayoutVars>
      </dgm:prSet>
      <dgm:spPr/>
      <dgm:t>
        <a:bodyPr/>
        <a:lstStyle/>
        <a:p>
          <a:endParaRPr lang="en-US"/>
        </a:p>
      </dgm:t>
    </dgm:pt>
    <dgm:pt modelId="{F3AB8E03-AE7D-41A3-B1C2-78914BC7DC11}" type="pres">
      <dgm:prSet presAssocID="{78359907-7D97-444C-9E07-DD0C5CD2353E}" presName="childShp" presStyleLbl="bgAccFollowNode1" presStyleIdx="2" presStyleCnt="4" custLinFactY="-16925" custLinFactNeighborX="882" custLinFactNeighborY="-100000">
        <dgm:presLayoutVars>
          <dgm:bulletEnabled val="1"/>
        </dgm:presLayoutVars>
      </dgm:prSet>
      <dgm:spPr>
        <a:noFill/>
        <a:ln>
          <a:noFill/>
        </a:ln>
      </dgm:spPr>
    </dgm:pt>
    <dgm:pt modelId="{02EBD1D0-D2B3-4133-B2B4-FC4FC629C61A}" type="pres">
      <dgm:prSet presAssocID="{EF71C569-C957-4780-99D5-406305C2CCBB}" presName="spacing" presStyleCnt="0"/>
      <dgm:spPr/>
    </dgm:pt>
    <dgm:pt modelId="{1F8EFC66-B647-47B5-BCA2-4573BFD45B59}" type="pres">
      <dgm:prSet presAssocID="{D90DEC88-8827-43C0-9421-AAA672D0AF0E}" presName="linNode" presStyleCnt="0"/>
      <dgm:spPr/>
    </dgm:pt>
    <dgm:pt modelId="{B9D15BAF-EE46-450E-B86C-5C39EE151CAC}" type="pres">
      <dgm:prSet presAssocID="{D90DEC88-8827-43C0-9421-AAA672D0AF0E}" presName="parentShp" presStyleLbl="node1" presStyleIdx="3" presStyleCnt="4">
        <dgm:presLayoutVars>
          <dgm:bulletEnabled val="1"/>
        </dgm:presLayoutVars>
      </dgm:prSet>
      <dgm:spPr/>
      <dgm:t>
        <a:bodyPr/>
        <a:lstStyle/>
        <a:p>
          <a:endParaRPr lang="en-US"/>
        </a:p>
      </dgm:t>
    </dgm:pt>
    <dgm:pt modelId="{D9559407-78E0-4BF6-99DF-B116A72ECAB2}" type="pres">
      <dgm:prSet presAssocID="{D90DEC88-8827-43C0-9421-AAA672D0AF0E}" presName="childShp" presStyleLbl="bgAccFollowNode1" presStyleIdx="3" presStyleCnt="4" custLinFactNeighborX="-3087" custLinFactNeighborY="-26148">
        <dgm:presLayoutVars>
          <dgm:bulletEnabled val="1"/>
        </dgm:presLayoutVars>
      </dgm:prSet>
      <dgm:spPr>
        <a:prstGeom prst="rect">
          <a:avLst/>
        </a:prstGeom>
        <a:noFill/>
        <a:ln>
          <a:noFill/>
        </a:ln>
      </dgm:spPr>
    </dgm:pt>
  </dgm:ptLst>
  <dgm:cxnLst>
    <dgm:cxn modelId="{6005375C-25FE-4009-8BE6-D2AFEBB0378D}" type="presOf" srcId="{78359907-7D97-444C-9E07-DD0C5CD2353E}" destId="{51EDA532-7FB1-48B2-A238-75A8C026CF4C}" srcOrd="0" destOrd="0" presId="urn:microsoft.com/office/officeart/2005/8/layout/vList6"/>
    <dgm:cxn modelId="{9DB03F82-F48C-4CD3-A718-1CEFB190A715}" type="presOf" srcId="{86B0BD41-3D39-47C7-8D90-CD3231733253}" destId="{6FE7F0ED-6638-46A9-8B76-F05BAAF9A3A4}" srcOrd="0" destOrd="0" presId="urn:microsoft.com/office/officeart/2005/8/layout/vList6"/>
    <dgm:cxn modelId="{B27EBE6C-1C81-42E1-8256-CA6C3744850A}" srcId="{76F68937-17F5-4657-9B86-C9241AA24CEA}" destId="{D90DEC88-8827-43C0-9421-AAA672D0AF0E}" srcOrd="3" destOrd="0" parTransId="{113E1070-DA04-470F-B747-130EE5A0A823}" sibTransId="{F74CDED8-E602-4271-AAB9-3D1EA192DE2C}"/>
    <dgm:cxn modelId="{9C999313-4DBE-4EB1-B927-9AAB706EA942}" srcId="{76F68937-17F5-4657-9B86-C9241AA24CEA}" destId="{78359907-7D97-444C-9E07-DD0C5CD2353E}" srcOrd="2" destOrd="0" parTransId="{586B19D8-44DB-4B4F-A069-037E3434B254}" sibTransId="{EF71C569-C957-4780-99D5-406305C2CCBB}"/>
    <dgm:cxn modelId="{B95627D9-CF7A-4D15-8017-3CEB27FC27C9}" type="presOf" srcId="{EF9E5F74-11BA-4AE3-9507-1F7B5A0B904C}" destId="{A5B0B7AC-C53C-4A84-BB3F-9D54DA3DD2A8}" srcOrd="0" destOrd="0" presId="urn:microsoft.com/office/officeart/2005/8/layout/vList6"/>
    <dgm:cxn modelId="{B64BD0E8-89D4-44DF-81FA-C5DC89C4E962}" type="presOf" srcId="{76F68937-17F5-4657-9B86-C9241AA24CEA}" destId="{248A7D4F-0C40-4B9D-A695-6552CB280386}" srcOrd="0" destOrd="0" presId="urn:microsoft.com/office/officeart/2005/8/layout/vList6"/>
    <dgm:cxn modelId="{ED8B85E0-5DB2-47F4-945B-05DC00E05B56}" srcId="{76F68937-17F5-4657-9B86-C9241AA24CEA}" destId="{86B0BD41-3D39-47C7-8D90-CD3231733253}" srcOrd="0" destOrd="0" parTransId="{597893AC-F381-4FE3-8862-0FF42C1E0486}" sibTransId="{F966B30F-EBD2-4663-9B20-54BE7FE8B84D}"/>
    <dgm:cxn modelId="{595526BA-0EBE-43D5-BFCB-BBFAFB39105E}" srcId="{76F68937-17F5-4657-9B86-C9241AA24CEA}" destId="{EF9E5F74-11BA-4AE3-9507-1F7B5A0B904C}" srcOrd="1" destOrd="0" parTransId="{82CA6011-B8F8-4235-88AE-79A41832A0F5}" sibTransId="{D5F6CA9E-D5A6-45A4-BC72-09C530D44F97}"/>
    <dgm:cxn modelId="{1E0EDEED-1CD9-4602-AFE0-68114E4D29B1}" type="presOf" srcId="{D90DEC88-8827-43C0-9421-AAA672D0AF0E}" destId="{B9D15BAF-EE46-450E-B86C-5C39EE151CAC}" srcOrd="0" destOrd="0" presId="urn:microsoft.com/office/officeart/2005/8/layout/vList6"/>
    <dgm:cxn modelId="{183C1466-E97E-47E2-89AD-90E230908804}" type="presParOf" srcId="{248A7D4F-0C40-4B9D-A695-6552CB280386}" destId="{E15DCDE9-23F6-4734-8500-9A3763EAC132}" srcOrd="0" destOrd="0" presId="urn:microsoft.com/office/officeart/2005/8/layout/vList6"/>
    <dgm:cxn modelId="{42BAB534-0391-4D5F-9FAD-633CA021D6F5}" type="presParOf" srcId="{E15DCDE9-23F6-4734-8500-9A3763EAC132}" destId="{6FE7F0ED-6638-46A9-8B76-F05BAAF9A3A4}" srcOrd="0" destOrd="0" presId="urn:microsoft.com/office/officeart/2005/8/layout/vList6"/>
    <dgm:cxn modelId="{FE21B151-01FD-43A2-9EB4-4B5724EF8523}" type="presParOf" srcId="{E15DCDE9-23F6-4734-8500-9A3763EAC132}" destId="{868A4EC6-540B-481A-9E73-3D3E5C2C16BD}" srcOrd="1" destOrd="0" presId="urn:microsoft.com/office/officeart/2005/8/layout/vList6"/>
    <dgm:cxn modelId="{1584603B-3AC0-463D-A7AB-9CF39D5A1EF6}" type="presParOf" srcId="{248A7D4F-0C40-4B9D-A695-6552CB280386}" destId="{D5C524AF-72A9-4AF3-AB16-48E3AD9566D8}" srcOrd="1" destOrd="0" presId="urn:microsoft.com/office/officeart/2005/8/layout/vList6"/>
    <dgm:cxn modelId="{63B5167E-435F-4FC1-8323-BE3DF5D3CC4D}" type="presParOf" srcId="{248A7D4F-0C40-4B9D-A695-6552CB280386}" destId="{703A12B3-03FB-4289-A8A6-F64D7EDCDC97}" srcOrd="2" destOrd="0" presId="urn:microsoft.com/office/officeart/2005/8/layout/vList6"/>
    <dgm:cxn modelId="{32225A7F-EB88-4A56-ADBE-0BB54710E441}" type="presParOf" srcId="{703A12B3-03FB-4289-A8A6-F64D7EDCDC97}" destId="{A5B0B7AC-C53C-4A84-BB3F-9D54DA3DD2A8}" srcOrd="0" destOrd="0" presId="urn:microsoft.com/office/officeart/2005/8/layout/vList6"/>
    <dgm:cxn modelId="{AD9D599A-D6A4-4425-88BE-B5E7B8B73E88}" type="presParOf" srcId="{703A12B3-03FB-4289-A8A6-F64D7EDCDC97}" destId="{4F166A8C-3E6D-4EFC-B58C-0E97F89E9B85}" srcOrd="1" destOrd="0" presId="urn:microsoft.com/office/officeart/2005/8/layout/vList6"/>
    <dgm:cxn modelId="{E6C0A69E-4848-4B40-B52B-45F84292ABE3}" type="presParOf" srcId="{248A7D4F-0C40-4B9D-A695-6552CB280386}" destId="{2C5385EE-4366-410D-8307-F9EB5DB7F4A0}" srcOrd="3" destOrd="0" presId="urn:microsoft.com/office/officeart/2005/8/layout/vList6"/>
    <dgm:cxn modelId="{399289CB-22E2-4C06-8CC5-D37BFD1C439E}" type="presParOf" srcId="{248A7D4F-0C40-4B9D-A695-6552CB280386}" destId="{3EA465C4-5128-4831-A265-1963F4A775A1}" srcOrd="4" destOrd="0" presId="urn:microsoft.com/office/officeart/2005/8/layout/vList6"/>
    <dgm:cxn modelId="{5622C3EF-5E7F-42C1-8035-B75ADF7CEF4C}" type="presParOf" srcId="{3EA465C4-5128-4831-A265-1963F4A775A1}" destId="{51EDA532-7FB1-48B2-A238-75A8C026CF4C}" srcOrd="0" destOrd="0" presId="urn:microsoft.com/office/officeart/2005/8/layout/vList6"/>
    <dgm:cxn modelId="{A35AA114-1869-4C3C-8AE1-11F0130695E4}" type="presParOf" srcId="{3EA465C4-5128-4831-A265-1963F4A775A1}" destId="{F3AB8E03-AE7D-41A3-B1C2-78914BC7DC11}" srcOrd="1" destOrd="0" presId="urn:microsoft.com/office/officeart/2005/8/layout/vList6"/>
    <dgm:cxn modelId="{BE9817FE-471D-48EB-B601-C1F557567B44}" type="presParOf" srcId="{248A7D4F-0C40-4B9D-A695-6552CB280386}" destId="{02EBD1D0-D2B3-4133-B2B4-FC4FC629C61A}" srcOrd="5" destOrd="0" presId="urn:microsoft.com/office/officeart/2005/8/layout/vList6"/>
    <dgm:cxn modelId="{BC83BA20-B32A-4256-BBF4-89DA0D329A1F}" type="presParOf" srcId="{248A7D4F-0C40-4B9D-A695-6552CB280386}" destId="{1F8EFC66-B647-47B5-BCA2-4573BFD45B59}" srcOrd="6" destOrd="0" presId="urn:microsoft.com/office/officeart/2005/8/layout/vList6"/>
    <dgm:cxn modelId="{02B3921B-142F-43FC-A65B-B8830FFAAC5A}" type="presParOf" srcId="{1F8EFC66-B647-47B5-BCA2-4573BFD45B59}" destId="{B9D15BAF-EE46-450E-B86C-5C39EE151CAC}" srcOrd="0" destOrd="0" presId="urn:microsoft.com/office/officeart/2005/8/layout/vList6"/>
    <dgm:cxn modelId="{A1698C01-3B53-40DD-B03B-172EE55F201D}" type="presParOf" srcId="{1F8EFC66-B647-47B5-BCA2-4573BFD45B59}" destId="{D9559407-78E0-4BF6-99DF-B116A72ECAB2}"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F68937-17F5-4657-9B86-C9241AA24CEA}" type="doc">
      <dgm:prSet loTypeId="urn:microsoft.com/office/officeart/2005/8/layout/vList6" loCatId="process" qsTypeId="urn:microsoft.com/office/officeart/2005/8/quickstyle/simple1#2" qsCatId="simple" csTypeId="urn:microsoft.com/office/officeart/2005/8/colors/colorful2" csCatId="colorful" phldr="1"/>
      <dgm:spPr/>
      <dgm:t>
        <a:bodyPr/>
        <a:lstStyle/>
        <a:p>
          <a:endParaRPr lang="en-US"/>
        </a:p>
      </dgm:t>
    </dgm:pt>
    <dgm:pt modelId="{EF9E5F74-11BA-4AE3-9507-1F7B5A0B904C}">
      <dgm:prSet phldrT="[Text]" custT="1"/>
      <dgm:spPr>
        <a:solidFill>
          <a:srgbClr val="0070C0"/>
        </a:solidFill>
      </dgm:spPr>
      <dgm:t>
        <a:bodyPr/>
        <a:lstStyle/>
        <a:p>
          <a:r>
            <a:rPr lang="en-US" sz="2400" b="0" dirty="0">
              <a:latin typeface="Century" pitchFamily="18" charset="0"/>
            </a:rPr>
            <a:t>Mature reasoning</a:t>
          </a:r>
        </a:p>
      </dgm:t>
    </dgm:pt>
    <dgm:pt modelId="{82CA6011-B8F8-4235-88AE-79A41832A0F5}" type="parTrans" cxnId="{595526BA-0EBE-43D5-BFCB-BBFAFB39105E}">
      <dgm:prSet/>
      <dgm:spPr/>
      <dgm:t>
        <a:bodyPr/>
        <a:lstStyle/>
        <a:p>
          <a:endParaRPr lang="en-US"/>
        </a:p>
      </dgm:t>
    </dgm:pt>
    <dgm:pt modelId="{D5F6CA9E-D5A6-45A4-BC72-09C530D44F97}" type="sibTrans" cxnId="{595526BA-0EBE-43D5-BFCB-BBFAFB39105E}">
      <dgm:prSet/>
      <dgm:spPr/>
      <dgm:t>
        <a:bodyPr/>
        <a:lstStyle/>
        <a:p>
          <a:endParaRPr lang="en-US"/>
        </a:p>
      </dgm:t>
    </dgm:pt>
    <dgm:pt modelId="{5DFE7F8A-EEF2-4A33-8BFD-6D2E6244FFFB}">
      <dgm:prSet phldrT="[Text]" custT="1"/>
      <dgm:spPr/>
      <dgm:t>
        <a:bodyPr/>
        <a:lstStyle/>
        <a:p>
          <a:r>
            <a:rPr lang="en-US" sz="1800" b="0" dirty="0"/>
            <a:t>capacity to </a:t>
          </a:r>
          <a:r>
            <a:rPr lang="en-US" sz="1800" b="1" dirty="0"/>
            <a:t>analyze moral issues </a:t>
          </a:r>
          <a:r>
            <a:rPr lang="en-US" sz="1800" b="0" dirty="0"/>
            <a:t>and provide justifications for decisions</a:t>
          </a:r>
        </a:p>
      </dgm:t>
    </dgm:pt>
    <dgm:pt modelId="{DBE563FA-8569-4DB7-BCD7-7213C585A411}" type="parTrans" cxnId="{3D0CB401-9860-4E26-9D85-82C950942C85}">
      <dgm:prSet/>
      <dgm:spPr/>
      <dgm:t>
        <a:bodyPr/>
        <a:lstStyle/>
        <a:p>
          <a:endParaRPr lang="en-US"/>
        </a:p>
      </dgm:t>
    </dgm:pt>
    <dgm:pt modelId="{BDA4EDB9-4EA7-4BED-BBDC-DAFC91BC5CEF}" type="sibTrans" cxnId="{3D0CB401-9860-4E26-9D85-82C950942C85}">
      <dgm:prSet/>
      <dgm:spPr/>
      <dgm:t>
        <a:bodyPr/>
        <a:lstStyle/>
        <a:p>
          <a:endParaRPr lang="en-US"/>
        </a:p>
      </dgm:t>
    </dgm:pt>
    <dgm:pt modelId="{78359907-7D97-444C-9E07-DD0C5CD2353E}">
      <dgm:prSet phldrT="[Text]" custT="1"/>
      <dgm:spPr>
        <a:solidFill>
          <a:srgbClr val="0070C0"/>
        </a:solidFill>
      </dgm:spPr>
      <dgm:t>
        <a:bodyPr/>
        <a:lstStyle/>
        <a:p>
          <a:r>
            <a:rPr lang="en-US" sz="2400" b="0" dirty="0"/>
            <a:t>Commitment</a:t>
          </a:r>
        </a:p>
      </dgm:t>
    </dgm:pt>
    <dgm:pt modelId="{586B19D8-44DB-4B4F-A069-037E3434B254}" type="parTrans" cxnId="{9C999313-4DBE-4EB1-B927-9AAB706EA942}">
      <dgm:prSet/>
      <dgm:spPr/>
      <dgm:t>
        <a:bodyPr/>
        <a:lstStyle/>
        <a:p>
          <a:endParaRPr lang="en-US"/>
        </a:p>
      </dgm:t>
    </dgm:pt>
    <dgm:pt modelId="{EF71C569-C957-4780-99D5-406305C2CCBB}" type="sibTrans" cxnId="{9C999313-4DBE-4EB1-B927-9AAB706EA942}">
      <dgm:prSet/>
      <dgm:spPr/>
      <dgm:t>
        <a:bodyPr/>
        <a:lstStyle/>
        <a:p>
          <a:endParaRPr lang="en-US"/>
        </a:p>
      </dgm:t>
    </dgm:pt>
    <dgm:pt modelId="{2893435F-B707-4F5E-823E-32880EC27C49}">
      <dgm:prSet phldrT="[Text]" custT="1"/>
      <dgm:spPr/>
      <dgm:t>
        <a:bodyPr/>
        <a:lstStyle/>
        <a:p>
          <a:r>
            <a:rPr lang="en-US" sz="1800" b="0" dirty="0">
              <a:latin typeface="Century" pitchFamily="18" charset="0"/>
            </a:rPr>
            <a:t>capacity to internalize and give priority to </a:t>
          </a:r>
          <a:r>
            <a:rPr lang="en-US" sz="1800" b="1" dirty="0">
              <a:latin typeface="Century" pitchFamily="18" charset="0"/>
            </a:rPr>
            <a:t>professional values</a:t>
          </a:r>
          <a:endParaRPr lang="en-US" sz="1800" dirty="0"/>
        </a:p>
      </dgm:t>
    </dgm:pt>
    <dgm:pt modelId="{F7B655D6-D854-43B0-AED0-2CA2A4866C4D}" type="parTrans" cxnId="{AFC4D2F0-2169-4F75-96BD-78549DB3BD05}">
      <dgm:prSet/>
      <dgm:spPr/>
      <dgm:t>
        <a:bodyPr/>
        <a:lstStyle/>
        <a:p>
          <a:endParaRPr lang="en-US"/>
        </a:p>
      </dgm:t>
    </dgm:pt>
    <dgm:pt modelId="{ED0C9A1A-B08F-4E8B-BD09-7F68A4D60DF6}" type="sibTrans" cxnId="{AFC4D2F0-2169-4F75-96BD-78549DB3BD05}">
      <dgm:prSet/>
      <dgm:spPr/>
      <dgm:t>
        <a:bodyPr/>
        <a:lstStyle/>
        <a:p>
          <a:endParaRPr lang="en-US"/>
        </a:p>
      </dgm:t>
    </dgm:pt>
    <dgm:pt modelId="{D90DEC88-8827-43C0-9421-AAA672D0AF0E}">
      <dgm:prSet custT="1"/>
      <dgm:spPr>
        <a:solidFill>
          <a:srgbClr val="0070C0"/>
        </a:solidFill>
      </dgm:spPr>
      <dgm:t>
        <a:bodyPr/>
        <a:lstStyle/>
        <a:p>
          <a:r>
            <a:rPr lang="en-US" sz="2400" dirty="0">
              <a:latin typeface="Century" pitchFamily="18" charset="0"/>
            </a:rPr>
            <a:t>Skill</a:t>
          </a:r>
        </a:p>
      </dgm:t>
    </dgm:pt>
    <dgm:pt modelId="{113E1070-DA04-470F-B747-130EE5A0A823}" type="parTrans" cxnId="{B27EBE6C-1C81-42E1-8256-CA6C3744850A}">
      <dgm:prSet/>
      <dgm:spPr/>
      <dgm:t>
        <a:bodyPr/>
        <a:lstStyle/>
        <a:p>
          <a:endParaRPr lang="en-US"/>
        </a:p>
      </dgm:t>
    </dgm:pt>
    <dgm:pt modelId="{F74CDED8-E602-4271-AAB9-3D1EA192DE2C}" type="sibTrans" cxnId="{B27EBE6C-1C81-42E1-8256-CA6C3744850A}">
      <dgm:prSet/>
      <dgm:spPr/>
      <dgm:t>
        <a:bodyPr/>
        <a:lstStyle/>
        <a:p>
          <a:endParaRPr lang="en-US"/>
        </a:p>
      </dgm:t>
    </dgm:pt>
    <dgm:pt modelId="{8EDBC9D5-01E9-4D18-A380-414DA0D0250A}">
      <dgm:prSet custT="1"/>
      <dgm:spPr/>
      <dgm:t>
        <a:bodyPr/>
        <a:lstStyle/>
        <a:p>
          <a:r>
            <a:rPr lang="en-US" sz="1800" b="0" dirty="0">
              <a:latin typeface="Century" pitchFamily="18" charset="0"/>
            </a:rPr>
            <a:t>capacity for </a:t>
          </a:r>
          <a:r>
            <a:rPr lang="en-US" sz="1800" b="1" dirty="0">
              <a:latin typeface="Century" pitchFamily="18" charset="0"/>
            </a:rPr>
            <a:t>empathic interaction </a:t>
          </a:r>
          <a:r>
            <a:rPr lang="en-US" sz="1800" b="0" dirty="0">
              <a:latin typeface="Century" pitchFamily="18" charset="0"/>
            </a:rPr>
            <a:t>and </a:t>
          </a:r>
          <a:r>
            <a:rPr lang="en-US" sz="1800" b="1" dirty="0">
              <a:latin typeface="Century" pitchFamily="18" charset="0"/>
            </a:rPr>
            <a:t>problem solving</a:t>
          </a:r>
          <a:endParaRPr lang="en-US" sz="1800" b="1" dirty="0"/>
        </a:p>
      </dgm:t>
    </dgm:pt>
    <dgm:pt modelId="{A9FDF6B6-4503-498E-A55D-980C92DC5009}" type="parTrans" cxnId="{33EA1C67-6EBF-4752-B7F4-684A74CE7626}">
      <dgm:prSet/>
      <dgm:spPr/>
      <dgm:t>
        <a:bodyPr/>
        <a:lstStyle/>
        <a:p>
          <a:endParaRPr lang="en-US"/>
        </a:p>
      </dgm:t>
    </dgm:pt>
    <dgm:pt modelId="{4111CC84-2D34-4C7F-B761-B15B4D865F2E}" type="sibTrans" cxnId="{33EA1C67-6EBF-4752-B7F4-684A74CE7626}">
      <dgm:prSet/>
      <dgm:spPr/>
      <dgm:t>
        <a:bodyPr/>
        <a:lstStyle/>
        <a:p>
          <a:endParaRPr lang="en-US"/>
        </a:p>
      </dgm:t>
    </dgm:pt>
    <dgm:pt modelId="{86B0BD41-3D39-47C7-8D90-CD3231733253}">
      <dgm:prSet custT="1"/>
      <dgm:spPr>
        <a:solidFill>
          <a:srgbClr val="0070C0"/>
        </a:solidFill>
      </dgm:spPr>
      <dgm:t>
        <a:bodyPr/>
        <a:lstStyle/>
        <a:p>
          <a:r>
            <a:rPr lang="en-US" sz="2400" dirty="0"/>
            <a:t>Awareness</a:t>
          </a:r>
        </a:p>
      </dgm:t>
    </dgm:pt>
    <dgm:pt modelId="{597893AC-F381-4FE3-8862-0FF42C1E0486}" type="parTrans" cxnId="{ED8B85E0-5DB2-47F4-945B-05DC00E05B56}">
      <dgm:prSet/>
      <dgm:spPr/>
      <dgm:t>
        <a:bodyPr/>
        <a:lstStyle/>
        <a:p>
          <a:endParaRPr lang="en-US"/>
        </a:p>
      </dgm:t>
    </dgm:pt>
    <dgm:pt modelId="{F966B30F-EBD2-4663-9B20-54BE7FE8B84D}" type="sibTrans" cxnId="{ED8B85E0-5DB2-47F4-945B-05DC00E05B56}">
      <dgm:prSet/>
      <dgm:spPr/>
      <dgm:t>
        <a:bodyPr/>
        <a:lstStyle/>
        <a:p>
          <a:endParaRPr lang="en-US"/>
        </a:p>
      </dgm:t>
    </dgm:pt>
    <dgm:pt modelId="{A8E4A65B-15A6-4655-BB60-8DB606C3863B}">
      <dgm:prSet/>
      <dgm:spPr/>
      <dgm:t>
        <a:bodyPr/>
        <a:lstStyle/>
        <a:p>
          <a:r>
            <a:rPr lang="en-US" dirty="0"/>
            <a:t>capacity to </a:t>
          </a:r>
          <a:r>
            <a:rPr lang="en-US" b="1" dirty="0"/>
            <a:t>interpret ambiguous clues </a:t>
          </a:r>
          <a:r>
            <a:rPr lang="en-US" dirty="0"/>
            <a:t>in real-life settings</a:t>
          </a:r>
        </a:p>
      </dgm:t>
    </dgm:pt>
    <dgm:pt modelId="{8A1A663D-34D6-48A2-836C-E1AEA1FB7365}" type="parTrans" cxnId="{289C255B-F174-483D-BDE2-702E8C7C450D}">
      <dgm:prSet/>
      <dgm:spPr/>
      <dgm:t>
        <a:bodyPr/>
        <a:lstStyle/>
        <a:p>
          <a:endParaRPr lang="en-US"/>
        </a:p>
      </dgm:t>
    </dgm:pt>
    <dgm:pt modelId="{17907EDB-71AE-4126-BBFB-F114E3074740}" type="sibTrans" cxnId="{289C255B-F174-483D-BDE2-702E8C7C450D}">
      <dgm:prSet/>
      <dgm:spPr/>
      <dgm:t>
        <a:bodyPr/>
        <a:lstStyle/>
        <a:p>
          <a:endParaRPr lang="en-US"/>
        </a:p>
      </dgm:t>
    </dgm:pt>
    <dgm:pt modelId="{248A7D4F-0C40-4B9D-A695-6552CB280386}" type="pres">
      <dgm:prSet presAssocID="{76F68937-17F5-4657-9B86-C9241AA24CEA}" presName="Name0" presStyleCnt="0">
        <dgm:presLayoutVars>
          <dgm:dir/>
          <dgm:animLvl val="lvl"/>
          <dgm:resizeHandles/>
        </dgm:presLayoutVars>
      </dgm:prSet>
      <dgm:spPr/>
      <dgm:t>
        <a:bodyPr/>
        <a:lstStyle/>
        <a:p>
          <a:endParaRPr lang="en-US"/>
        </a:p>
      </dgm:t>
    </dgm:pt>
    <dgm:pt modelId="{E15DCDE9-23F6-4734-8500-9A3763EAC132}" type="pres">
      <dgm:prSet presAssocID="{86B0BD41-3D39-47C7-8D90-CD3231733253}" presName="linNode" presStyleCnt="0"/>
      <dgm:spPr/>
    </dgm:pt>
    <dgm:pt modelId="{6FE7F0ED-6638-46A9-8B76-F05BAAF9A3A4}" type="pres">
      <dgm:prSet presAssocID="{86B0BD41-3D39-47C7-8D90-CD3231733253}" presName="parentShp" presStyleLbl="node1" presStyleIdx="0" presStyleCnt="4" custLinFactNeighborX="-33639" custLinFactNeighborY="-23383">
        <dgm:presLayoutVars>
          <dgm:bulletEnabled val="1"/>
        </dgm:presLayoutVars>
      </dgm:prSet>
      <dgm:spPr/>
      <dgm:t>
        <a:bodyPr/>
        <a:lstStyle/>
        <a:p>
          <a:endParaRPr lang="en-US"/>
        </a:p>
      </dgm:t>
    </dgm:pt>
    <dgm:pt modelId="{868A4EC6-540B-481A-9E73-3D3E5C2C16BD}" type="pres">
      <dgm:prSet presAssocID="{86B0BD41-3D39-47C7-8D90-CD3231733253}" presName="childShp" presStyleLbl="bgAccFollowNode1" presStyleIdx="0" presStyleCnt="4">
        <dgm:presLayoutVars>
          <dgm:bulletEnabled val="1"/>
        </dgm:presLayoutVars>
      </dgm:prSet>
      <dgm:spPr/>
      <dgm:t>
        <a:bodyPr/>
        <a:lstStyle/>
        <a:p>
          <a:endParaRPr lang="en-US"/>
        </a:p>
      </dgm:t>
    </dgm:pt>
    <dgm:pt modelId="{D5C524AF-72A9-4AF3-AB16-48E3AD9566D8}" type="pres">
      <dgm:prSet presAssocID="{F966B30F-EBD2-4663-9B20-54BE7FE8B84D}" presName="spacing" presStyleCnt="0"/>
      <dgm:spPr/>
    </dgm:pt>
    <dgm:pt modelId="{703A12B3-03FB-4289-A8A6-F64D7EDCDC97}" type="pres">
      <dgm:prSet presAssocID="{EF9E5F74-11BA-4AE3-9507-1F7B5A0B904C}" presName="linNode" presStyleCnt="0"/>
      <dgm:spPr/>
    </dgm:pt>
    <dgm:pt modelId="{A5B0B7AC-C53C-4A84-BB3F-9D54DA3DD2A8}" type="pres">
      <dgm:prSet presAssocID="{EF9E5F74-11BA-4AE3-9507-1F7B5A0B904C}" presName="parentShp" presStyleLbl="node1" presStyleIdx="1" presStyleCnt="4" custLinFactNeighborY="3756">
        <dgm:presLayoutVars>
          <dgm:bulletEnabled val="1"/>
        </dgm:presLayoutVars>
      </dgm:prSet>
      <dgm:spPr/>
      <dgm:t>
        <a:bodyPr/>
        <a:lstStyle/>
        <a:p>
          <a:endParaRPr lang="en-US"/>
        </a:p>
      </dgm:t>
    </dgm:pt>
    <dgm:pt modelId="{4F166A8C-3E6D-4EFC-B58C-0E97F89E9B85}" type="pres">
      <dgm:prSet presAssocID="{EF9E5F74-11BA-4AE3-9507-1F7B5A0B904C}" presName="childShp" presStyleLbl="bgAccFollowNode1" presStyleIdx="1" presStyleCnt="4">
        <dgm:presLayoutVars>
          <dgm:bulletEnabled val="1"/>
        </dgm:presLayoutVars>
      </dgm:prSet>
      <dgm:spPr/>
      <dgm:t>
        <a:bodyPr/>
        <a:lstStyle/>
        <a:p>
          <a:endParaRPr lang="en-US"/>
        </a:p>
      </dgm:t>
    </dgm:pt>
    <dgm:pt modelId="{2C5385EE-4366-410D-8307-F9EB5DB7F4A0}" type="pres">
      <dgm:prSet presAssocID="{D5F6CA9E-D5A6-45A4-BC72-09C530D44F97}" presName="spacing" presStyleCnt="0"/>
      <dgm:spPr/>
    </dgm:pt>
    <dgm:pt modelId="{3EA465C4-5128-4831-A265-1963F4A775A1}" type="pres">
      <dgm:prSet presAssocID="{78359907-7D97-444C-9E07-DD0C5CD2353E}" presName="linNode" presStyleCnt="0"/>
      <dgm:spPr/>
    </dgm:pt>
    <dgm:pt modelId="{51EDA532-7FB1-48B2-A238-75A8C026CF4C}" type="pres">
      <dgm:prSet presAssocID="{78359907-7D97-444C-9E07-DD0C5CD2353E}" presName="parentShp" presStyleLbl="node1" presStyleIdx="2" presStyleCnt="4" custLinFactNeighborX="-694">
        <dgm:presLayoutVars>
          <dgm:bulletEnabled val="1"/>
        </dgm:presLayoutVars>
      </dgm:prSet>
      <dgm:spPr/>
      <dgm:t>
        <a:bodyPr/>
        <a:lstStyle/>
        <a:p>
          <a:endParaRPr lang="en-US"/>
        </a:p>
      </dgm:t>
    </dgm:pt>
    <dgm:pt modelId="{F3AB8E03-AE7D-41A3-B1C2-78914BC7DC11}" type="pres">
      <dgm:prSet presAssocID="{78359907-7D97-444C-9E07-DD0C5CD2353E}" presName="childShp" presStyleLbl="bgAccFollowNode1" presStyleIdx="2" presStyleCnt="4" custLinFactNeighborX="5293" custLinFactNeighborY="4590">
        <dgm:presLayoutVars>
          <dgm:bulletEnabled val="1"/>
        </dgm:presLayoutVars>
      </dgm:prSet>
      <dgm:spPr/>
      <dgm:t>
        <a:bodyPr/>
        <a:lstStyle/>
        <a:p>
          <a:endParaRPr lang="en-US"/>
        </a:p>
      </dgm:t>
    </dgm:pt>
    <dgm:pt modelId="{02EBD1D0-D2B3-4133-B2B4-FC4FC629C61A}" type="pres">
      <dgm:prSet presAssocID="{EF71C569-C957-4780-99D5-406305C2CCBB}" presName="spacing" presStyleCnt="0"/>
      <dgm:spPr/>
    </dgm:pt>
    <dgm:pt modelId="{1F8EFC66-B647-47B5-BCA2-4573BFD45B59}" type="pres">
      <dgm:prSet presAssocID="{D90DEC88-8827-43C0-9421-AAA672D0AF0E}" presName="linNode" presStyleCnt="0"/>
      <dgm:spPr/>
    </dgm:pt>
    <dgm:pt modelId="{B9D15BAF-EE46-450E-B86C-5C39EE151CAC}" type="pres">
      <dgm:prSet presAssocID="{D90DEC88-8827-43C0-9421-AAA672D0AF0E}" presName="parentShp" presStyleLbl="node1" presStyleIdx="3" presStyleCnt="4">
        <dgm:presLayoutVars>
          <dgm:bulletEnabled val="1"/>
        </dgm:presLayoutVars>
      </dgm:prSet>
      <dgm:spPr/>
      <dgm:t>
        <a:bodyPr/>
        <a:lstStyle/>
        <a:p>
          <a:endParaRPr lang="en-US"/>
        </a:p>
      </dgm:t>
    </dgm:pt>
    <dgm:pt modelId="{D9559407-78E0-4BF6-99DF-B116A72ECAB2}" type="pres">
      <dgm:prSet presAssocID="{D90DEC88-8827-43C0-9421-AAA672D0AF0E}" presName="childShp" presStyleLbl="bgAccFollowNode1" presStyleIdx="3" presStyleCnt="4" custScaleY="123406">
        <dgm:presLayoutVars>
          <dgm:bulletEnabled val="1"/>
        </dgm:presLayoutVars>
      </dgm:prSet>
      <dgm:spPr/>
      <dgm:t>
        <a:bodyPr/>
        <a:lstStyle/>
        <a:p>
          <a:endParaRPr lang="en-US"/>
        </a:p>
      </dgm:t>
    </dgm:pt>
  </dgm:ptLst>
  <dgm:cxnLst>
    <dgm:cxn modelId="{68FD55CF-AC34-4392-8746-44CCB14F2D90}" type="presOf" srcId="{78359907-7D97-444C-9E07-DD0C5CD2353E}" destId="{51EDA532-7FB1-48B2-A238-75A8C026CF4C}" srcOrd="0" destOrd="0" presId="urn:microsoft.com/office/officeart/2005/8/layout/vList6"/>
    <dgm:cxn modelId="{B27EBE6C-1C81-42E1-8256-CA6C3744850A}" srcId="{76F68937-17F5-4657-9B86-C9241AA24CEA}" destId="{D90DEC88-8827-43C0-9421-AAA672D0AF0E}" srcOrd="3" destOrd="0" parTransId="{113E1070-DA04-470F-B747-130EE5A0A823}" sibTransId="{F74CDED8-E602-4271-AAB9-3D1EA192DE2C}"/>
    <dgm:cxn modelId="{33EA1C67-6EBF-4752-B7F4-684A74CE7626}" srcId="{D90DEC88-8827-43C0-9421-AAA672D0AF0E}" destId="{8EDBC9D5-01E9-4D18-A380-414DA0D0250A}" srcOrd="0" destOrd="0" parTransId="{A9FDF6B6-4503-498E-A55D-980C92DC5009}" sibTransId="{4111CC84-2D34-4C7F-B761-B15B4D865F2E}"/>
    <dgm:cxn modelId="{3D0CB401-9860-4E26-9D85-82C950942C85}" srcId="{EF9E5F74-11BA-4AE3-9507-1F7B5A0B904C}" destId="{5DFE7F8A-EEF2-4A33-8BFD-6D2E6244FFFB}" srcOrd="0" destOrd="0" parTransId="{DBE563FA-8569-4DB7-BCD7-7213C585A411}" sibTransId="{BDA4EDB9-4EA7-4BED-BBDC-DAFC91BC5CEF}"/>
    <dgm:cxn modelId="{289C255B-F174-483D-BDE2-702E8C7C450D}" srcId="{86B0BD41-3D39-47C7-8D90-CD3231733253}" destId="{A8E4A65B-15A6-4655-BB60-8DB606C3863B}" srcOrd="0" destOrd="0" parTransId="{8A1A663D-34D6-48A2-836C-E1AEA1FB7365}" sibTransId="{17907EDB-71AE-4126-BBFB-F114E3074740}"/>
    <dgm:cxn modelId="{AFC4D2F0-2169-4F75-96BD-78549DB3BD05}" srcId="{78359907-7D97-444C-9E07-DD0C5CD2353E}" destId="{2893435F-B707-4F5E-823E-32880EC27C49}" srcOrd="0" destOrd="0" parTransId="{F7B655D6-D854-43B0-AED0-2CA2A4866C4D}" sibTransId="{ED0C9A1A-B08F-4E8B-BD09-7F68A4D60DF6}"/>
    <dgm:cxn modelId="{399B106B-A19C-4514-9C3C-28D2A6A44A3E}" type="presOf" srcId="{86B0BD41-3D39-47C7-8D90-CD3231733253}" destId="{6FE7F0ED-6638-46A9-8B76-F05BAAF9A3A4}" srcOrd="0" destOrd="0" presId="urn:microsoft.com/office/officeart/2005/8/layout/vList6"/>
    <dgm:cxn modelId="{9E1C8774-4D65-40C3-A4F8-75D22491C859}" type="presOf" srcId="{D90DEC88-8827-43C0-9421-AAA672D0AF0E}" destId="{B9D15BAF-EE46-450E-B86C-5C39EE151CAC}" srcOrd="0" destOrd="0" presId="urn:microsoft.com/office/officeart/2005/8/layout/vList6"/>
    <dgm:cxn modelId="{0075F80D-12B8-4BE7-8443-1103DDFF3920}" type="presOf" srcId="{5DFE7F8A-EEF2-4A33-8BFD-6D2E6244FFFB}" destId="{4F166A8C-3E6D-4EFC-B58C-0E97F89E9B85}" srcOrd="0" destOrd="0" presId="urn:microsoft.com/office/officeart/2005/8/layout/vList6"/>
    <dgm:cxn modelId="{07EEA973-EEC3-4B56-A948-2566A4E16C19}" type="presOf" srcId="{2893435F-B707-4F5E-823E-32880EC27C49}" destId="{F3AB8E03-AE7D-41A3-B1C2-78914BC7DC11}" srcOrd="0" destOrd="0" presId="urn:microsoft.com/office/officeart/2005/8/layout/vList6"/>
    <dgm:cxn modelId="{9C999313-4DBE-4EB1-B927-9AAB706EA942}" srcId="{76F68937-17F5-4657-9B86-C9241AA24CEA}" destId="{78359907-7D97-444C-9E07-DD0C5CD2353E}" srcOrd="2" destOrd="0" parTransId="{586B19D8-44DB-4B4F-A069-037E3434B254}" sibTransId="{EF71C569-C957-4780-99D5-406305C2CCBB}"/>
    <dgm:cxn modelId="{ED8B85E0-5DB2-47F4-945B-05DC00E05B56}" srcId="{76F68937-17F5-4657-9B86-C9241AA24CEA}" destId="{86B0BD41-3D39-47C7-8D90-CD3231733253}" srcOrd="0" destOrd="0" parTransId="{597893AC-F381-4FE3-8862-0FF42C1E0486}" sibTransId="{F966B30F-EBD2-4663-9B20-54BE7FE8B84D}"/>
    <dgm:cxn modelId="{80C282F4-D8DF-4EF2-AFF3-CA1BB7BA48B4}" type="presOf" srcId="{76F68937-17F5-4657-9B86-C9241AA24CEA}" destId="{248A7D4F-0C40-4B9D-A695-6552CB280386}" srcOrd="0" destOrd="0" presId="urn:microsoft.com/office/officeart/2005/8/layout/vList6"/>
    <dgm:cxn modelId="{595526BA-0EBE-43D5-BFCB-BBFAFB39105E}" srcId="{76F68937-17F5-4657-9B86-C9241AA24CEA}" destId="{EF9E5F74-11BA-4AE3-9507-1F7B5A0B904C}" srcOrd="1" destOrd="0" parTransId="{82CA6011-B8F8-4235-88AE-79A41832A0F5}" sibTransId="{D5F6CA9E-D5A6-45A4-BC72-09C530D44F97}"/>
    <dgm:cxn modelId="{87711036-E9AC-452D-ABCD-A8D24CF126A4}" type="presOf" srcId="{EF9E5F74-11BA-4AE3-9507-1F7B5A0B904C}" destId="{A5B0B7AC-C53C-4A84-BB3F-9D54DA3DD2A8}" srcOrd="0" destOrd="0" presId="urn:microsoft.com/office/officeart/2005/8/layout/vList6"/>
    <dgm:cxn modelId="{76D3F64A-3DE0-4288-88D1-CC46B2F407CA}" type="presOf" srcId="{8EDBC9D5-01E9-4D18-A380-414DA0D0250A}" destId="{D9559407-78E0-4BF6-99DF-B116A72ECAB2}" srcOrd="0" destOrd="0" presId="urn:microsoft.com/office/officeart/2005/8/layout/vList6"/>
    <dgm:cxn modelId="{B947042A-9FFF-4DA7-9734-4606C0F990C3}" type="presOf" srcId="{A8E4A65B-15A6-4655-BB60-8DB606C3863B}" destId="{868A4EC6-540B-481A-9E73-3D3E5C2C16BD}" srcOrd="0" destOrd="0" presId="urn:microsoft.com/office/officeart/2005/8/layout/vList6"/>
    <dgm:cxn modelId="{CD33F146-C2F0-4D09-819C-7FB5447FB4FD}" type="presParOf" srcId="{248A7D4F-0C40-4B9D-A695-6552CB280386}" destId="{E15DCDE9-23F6-4734-8500-9A3763EAC132}" srcOrd="0" destOrd="0" presId="urn:microsoft.com/office/officeart/2005/8/layout/vList6"/>
    <dgm:cxn modelId="{09311EF9-A0A4-43B0-93E4-80502EA4A274}" type="presParOf" srcId="{E15DCDE9-23F6-4734-8500-9A3763EAC132}" destId="{6FE7F0ED-6638-46A9-8B76-F05BAAF9A3A4}" srcOrd="0" destOrd="0" presId="urn:microsoft.com/office/officeart/2005/8/layout/vList6"/>
    <dgm:cxn modelId="{32CDE231-68B3-4C08-9EFC-D62C90E739FB}" type="presParOf" srcId="{E15DCDE9-23F6-4734-8500-9A3763EAC132}" destId="{868A4EC6-540B-481A-9E73-3D3E5C2C16BD}" srcOrd="1" destOrd="0" presId="urn:microsoft.com/office/officeart/2005/8/layout/vList6"/>
    <dgm:cxn modelId="{767FB61C-52D1-403F-A130-5A00568336E7}" type="presParOf" srcId="{248A7D4F-0C40-4B9D-A695-6552CB280386}" destId="{D5C524AF-72A9-4AF3-AB16-48E3AD9566D8}" srcOrd="1" destOrd="0" presId="urn:microsoft.com/office/officeart/2005/8/layout/vList6"/>
    <dgm:cxn modelId="{266A9A4A-A8B2-4798-9E7B-89150CD571D7}" type="presParOf" srcId="{248A7D4F-0C40-4B9D-A695-6552CB280386}" destId="{703A12B3-03FB-4289-A8A6-F64D7EDCDC97}" srcOrd="2" destOrd="0" presId="urn:microsoft.com/office/officeart/2005/8/layout/vList6"/>
    <dgm:cxn modelId="{E3863E56-F99C-4F16-93BB-60AA025D63CE}" type="presParOf" srcId="{703A12B3-03FB-4289-A8A6-F64D7EDCDC97}" destId="{A5B0B7AC-C53C-4A84-BB3F-9D54DA3DD2A8}" srcOrd="0" destOrd="0" presId="urn:microsoft.com/office/officeart/2005/8/layout/vList6"/>
    <dgm:cxn modelId="{225BA996-C60B-4D72-8449-EBB7ECEE1D16}" type="presParOf" srcId="{703A12B3-03FB-4289-A8A6-F64D7EDCDC97}" destId="{4F166A8C-3E6D-4EFC-B58C-0E97F89E9B85}" srcOrd="1" destOrd="0" presId="urn:microsoft.com/office/officeart/2005/8/layout/vList6"/>
    <dgm:cxn modelId="{9BE1F264-B1CC-47ED-A4DB-024ACB2338A5}" type="presParOf" srcId="{248A7D4F-0C40-4B9D-A695-6552CB280386}" destId="{2C5385EE-4366-410D-8307-F9EB5DB7F4A0}" srcOrd="3" destOrd="0" presId="urn:microsoft.com/office/officeart/2005/8/layout/vList6"/>
    <dgm:cxn modelId="{5BCA889E-C4D7-420B-8A25-6AB4E94C95D4}" type="presParOf" srcId="{248A7D4F-0C40-4B9D-A695-6552CB280386}" destId="{3EA465C4-5128-4831-A265-1963F4A775A1}" srcOrd="4" destOrd="0" presId="urn:microsoft.com/office/officeart/2005/8/layout/vList6"/>
    <dgm:cxn modelId="{2A5C5B0F-752A-4BCB-9619-9B3283394E5A}" type="presParOf" srcId="{3EA465C4-5128-4831-A265-1963F4A775A1}" destId="{51EDA532-7FB1-48B2-A238-75A8C026CF4C}" srcOrd="0" destOrd="0" presId="urn:microsoft.com/office/officeart/2005/8/layout/vList6"/>
    <dgm:cxn modelId="{AE0668EB-1D83-498B-B3CE-C7D38F5E0AD8}" type="presParOf" srcId="{3EA465C4-5128-4831-A265-1963F4A775A1}" destId="{F3AB8E03-AE7D-41A3-B1C2-78914BC7DC11}" srcOrd="1" destOrd="0" presId="urn:microsoft.com/office/officeart/2005/8/layout/vList6"/>
    <dgm:cxn modelId="{8F024E84-5769-4AB7-ABD9-C632AFA57682}" type="presParOf" srcId="{248A7D4F-0C40-4B9D-A695-6552CB280386}" destId="{02EBD1D0-D2B3-4133-B2B4-FC4FC629C61A}" srcOrd="5" destOrd="0" presId="urn:microsoft.com/office/officeart/2005/8/layout/vList6"/>
    <dgm:cxn modelId="{D9A791FD-FAC0-4943-8AD8-0B3CED5B7FAD}" type="presParOf" srcId="{248A7D4F-0C40-4B9D-A695-6552CB280386}" destId="{1F8EFC66-B647-47B5-BCA2-4573BFD45B59}" srcOrd="6" destOrd="0" presId="urn:microsoft.com/office/officeart/2005/8/layout/vList6"/>
    <dgm:cxn modelId="{6D9D6386-E8C6-4DB0-BF23-5A9D808BC04E}" type="presParOf" srcId="{1F8EFC66-B647-47B5-BCA2-4573BFD45B59}" destId="{B9D15BAF-EE46-450E-B86C-5C39EE151CAC}" srcOrd="0" destOrd="0" presId="urn:microsoft.com/office/officeart/2005/8/layout/vList6"/>
    <dgm:cxn modelId="{732B918F-E923-41CB-8238-F7DF82470DD8}" type="presParOf" srcId="{1F8EFC66-B647-47B5-BCA2-4573BFD45B59}" destId="{D9559407-78E0-4BF6-99DF-B116A72ECAB2}"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A4EC6-540B-481A-9E73-3D3E5C2C16BD}">
      <dsp:nvSpPr>
        <dsp:cNvPr id="0" name=""/>
        <dsp:cNvSpPr/>
      </dsp:nvSpPr>
      <dsp:spPr>
        <a:xfrm>
          <a:off x="2541270" y="770941"/>
          <a:ext cx="3811905" cy="743842"/>
        </a:xfrm>
        <a:prstGeom prst="rightArrow">
          <a:avLst>
            <a:gd name="adj1" fmla="val 75000"/>
            <a:gd name="adj2" fmla="val 5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FE7F0ED-6638-46A9-8B76-F05BAAF9A3A4}">
      <dsp:nvSpPr>
        <dsp:cNvPr id="0" name=""/>
        <dsp:cNvSpPr/>
      </dsp:nvSpPr>
      <dsp:spPr>
        <a:xfrm>
          <a:off x="0" y="937"/>
          <a:ext cx="2541270" cy="743842"/>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t>Moral </a:t>
          </a:r>
          <a:br>
            <a:rPr lang="en-US" sz="2400" kern="1200" dirty="0"/>
          </a:br>
          <a:r>
            <a:rPr lang="en-US" sz="2400" kern="1200" dirty="0"/>
            <a:t>Blindness</a:t>
          </a:r>
        </a:p>
      </dsp:txBody>
      <dsp:txXfrm>
        <a:off x="36311" y="37248"/>
        <a:ext cx="2468648" cy="671220"/>
      </dsp:txXfrm>
    </dsp:sp>
    <dsp:sp modelId="{4F166A8C-3E6D-4EFC-B58C-0E97F89E9B85}">
      <dsp:nvSpPr>
        <dsp:cNvPr id="0" name=""/>
        <dsp:cNvSpPr/>
      </dsp:nvSpPr>
      <dsp:spPr>
        <a:xfrm>
          <a:off x="2541270" y="1686403"/>
          <a:ext cx="3811905" cy="743842"/>
        </a:xfrm>
        <a:prstGeom prst="rightArrow">
          <a:avLst>
            <a:gd name="adj1" fmla="val 75000"/>
            <a:gd name="adj2" fmla="val 5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5B0B7AC-C53C-4A84-BB3F-9D54DA3DD2A8}">
      <dsp:nvSpPr>
        <dsp:cNvPr id="0" name=""/>
        <dsp:cNvSpPr/>
      </dsp:nvSpPr>
      <dsp:spPr>
        <a:xfrm>
          <a:off x="0" y="847103"/>
          <a:ext cx="2541270" cy="743842"/>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0" kern="1200" dirty="0">
              <a:latin typeface="Century" pitchFamily="18" charset="0"/>
            </a:rPr>
            <a:t>Faulty Reasoning</a:t>
          </a:r>
        </a:p>
      </dsp:txBody>
      <dsp:txXfrm>
        <a:off x="36311" y="883414"/>
        <a:ext cx="2468648" cy="671220"/>
      </dsp:txXfrm>
    </dsp:sp>
    <dsp:sp modelId="{F3AB8E03-AE7D-41A3-B1C2-78914BC7DC11}">
      <dsp:nvSpPr>
        <dsp:cNvPr id="0" name=""/>
        <dsp:cNvSpPr/>
      </dsp:nvSpPr>
      <dsp:spPr>
        <a:xfrm>
          <a:off x="2541270" y="767653"/>
          <a:ext cx="3811905" cy="743842"/>
        </a:xfrm>
        <a:prstGeom prst="rightArrow">
          <a:avLst>
            <a:gd name="adj1" fmla="val 75000"/>
            <a:gd name="adj2" fmla="val 5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1EDA532-7FB1-48B2-A238-75A8C026CF4C}">
      <dsp:nvSpPr>
        <dsp:cNvPr id="0" name=""/>
        <dsp:cNvSpPr/>
      </dsp:nvSpPr>
      <dsp:spPr>
        <a:xfrm>
          <a:off x="41969" y="1587137"/>
          <a:ext cx="2541270" cy="743842"/>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0" kern="1200" dirty="0">
              <a:latin typeface="Century" pitchFamily="18" charset="0"/>
            </a:rPr>
            <a:t>Inadequate Motivation</a:t>
          </a:r>
          <a:endParaRPr lang="en-US" sz="2400" b="0" kern="1200" dirty="0"/>
        </a:p>
      </dsp:txBody>
      <dsp:txXfrm>
        <a:off x="78280" y="1623448"/>
        <a:ext cx="2468648" cy="671220"/>
      </dsp:txXfrm>
    </dsp:sp>
    <dsp:sp modelId="{D9559407-78E0-4BF6-99DF-B116A72ECAB2}">
      <dsp:nvSpPr>
        <dsp:cNvPr id="0" name=""/>
        <dsp:cNvSpPr/>
      </dsp:nvSpPr>
      <dsp:spPr>
        <a:xfrm>
          <a:off x="2462821" y="2261118"/>
          <a:ext cx="3811905" cy="74384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9D15BAF-EE46-450E-B86C-5C39EE151CAC}">
      <dsp:nvSpPr>
        <dsp:cNvPr id="0" name=""/>
        <dsp:cNvSpPr/>
      </dsp:nvSpPr>
      <dsp:spPr>
        <a:xfrm>
          <a:off x="0" y="2455618"/>
          <a:ext cx="2541270" cy="743842"/>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latin typeface="Century" pitchFamily="18" charset="0"/>
            </a:rPr>
            <a:t>Ineffectiveness </a:t>
          </a:r>
        </a:p>
      </dsp:txBody>
      <dsp:txXfrm>
        <a:off x="36311" y="2491929"/>
        <a:ext cx="2468648" cy="6712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A4EC6-540B-481A-9E73-3D3E5C2C16BD}">
      <dsp:nvSpPr>
        <dsp:cNvPr id="0" name=""/>
        <dsp:cNvSpPr/>
      </dsp:nvSpPr>
      <dsp:spPr>
        <a:xfrm>
          <a:off x="2743200" y="734"/>
          <a:ext cx="4114800" cy="760696"/>
        </a:xfrm>
        <a:prstGeom prst="rightArrow">
          <a:avLst>
            <a:gd name="adj1" fmla="val 75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en-US" sz="1900" kern="1200" dirty="0"/>
            <a:t>capacity to </a:t>
          </a:r>
          <a:r>
            <a:rPr lang="en-US" sz="1900" b="1" kern="1200" dirty="0"/>
            <a:t>interpret ambiguous clues </a:t>
          </a:r>
          <a:r>
            <a:rPr lang="en-US" sz="1900" kern="1200" dirty="0"/>
            <a:t>in real-life settings</a:t>
          </a:r>
        </a:p>
      </dsp:txBody>
      <dsp:txXfrm>
        <a:off x="2743200" y="95821"/>
        <a:ext cx="3829539" cy="570522"/>
      </dsp:txXfrm>
    </dsp:sp>
    <dsp:sp modelId="{6FE7F0ED-6638-46A9-8B76-F05BAAF9A3A4}">
      <dsp:nvSpPr>
        <dsp:cNvPr id="0" name=""/>
        <dsp:cNvSpPr/>
      </dsp:nvSpPr>
      <dsp:spPr>
        <a:xfrm>
          <a:off x="0" y="0"/>
          <a:ext cx="2743200" cy="760696"/>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t>Awareness</a:t>
          </a:r>
        </a:p>
      </dsp:txBody>
      <dsp:txXfrm>
        <a:off x="37134" y="37134"/>
        <a:ext cx="2668932" cy="686428"/>
      </dsp:txXfrm>
    </dsp:sp>
    <dsp:sp modelId="{4F166A8C-3E6D-4EFC-B58C-0E97F89E9B85}">
      <dsp:nvSpPr>
        <dsp:cNvPr id="0" name=""/>
        <dsp:cNvSpPr/>
      </dsp:nvSpPr>
      <dsp:spPr>
        <a:xfrm>
          <a:off x="2743200" y="837500"/>
          <a:ext cx="4114800" cy="760696"/>
        </a:xfrm>
        <a:prstGeom prst="rightArrow">
          <a:avLst>
            <a:gd name="adj1" fmla="val 75000"/>
            <a:gd name="adj2" fmla="val 50000"/>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b="0" kern="1200" dirty="0"/>
            <a:t>capacity to </a:t>
          </a:r>
          <a:r>
            <a:rPr lang="en-US" sz="1800" b="1" kern="1200" dirty="0"/>
            <a:t>analyze moral issues </a:t>
          </a:r>
          <a:r>
            <a:rPr lang="en-US" sz="1800" b="0" kern="1200" dirty="0"/>
            <a:t>and provide justifications for decisions</a:t>
          </a:r>
        </a:p>
      </dsp:txBody>
      <dsp:txXfrm>
        <a:off x="2743200" y="932587"/>
        <a:ext cx="3829539" cy="570522"/>
      </dsp:txXfrm>
    </dsp:sp>
    <dsp:sp modelId="{A5B0B7AC-C53C-4A84-BB3F-9D54DA3DD2A8}">
      <dsp:nvSpPr>
        <dsp:cNvPr id="0" name=""/>
        <dsp:cNvSpPr/>
      </dsp:nvSpPr>
      <dsp:spPr>
        <a:xfrm>
          <a:off x="0" y="866072"/>
          <a:ext cx="2743200" cy="760696"/>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0" kern="1200" dirty="0">
              <a:latin typeface="Century" pitchFamily="18" charset="0"/>
            </a:rPr>
            <a:t>Mature reasoning</a:t>
          </a:r>
        </a:p>
      </dsp:txBody>
      <dsp:txXfrm>
        <a:off x="37134" y="903206"/>
        <a:ext cx="2668932" cy="686428"/>
      </dsp:txXfrm>
    </dsp:sp>
    <dsp:sp modelId="{F3AB8E03-AE7D-41A3-B1C2-78914BC7DC11}">
      <dsp:nvSpPr>
        <dsp:cNvPr id="0" name=""/>
        <dsp:cNvSpPr/>
      </dsp:nvSpPr>
      <dsp:spPr>
        <a:xfrm>
          <a:off x="2743200" y="1709182"/>
          <a:ext cx="4114800" cy="760696"/>
        </a:xfrm>
        <a:prstGeom prst="rightArrow">
          <a:avLst>
            <a:gd name="adj1" fmla="val 75000"/>
            <a:gd name="adj2" fmla="val 50000"/>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b="0" kern="1200" dirty="0">
              <a:latin typeface="Century" pitchFamily="18" charset="0"/>
            </a:rPr>
            <a:t>capacity to internalize and give priority to </a:t>
          </a:r>
          <a:r>
            <a:rPr lang="en-US" sz="1800" b="1" kern="1200" dirty="0">
              <a:latin typeface="Century" pitchFamily="18" charset="0"/>
            </a:rPr>
            <a:t>professional values</a:t>
          </a:r>
          <a:endParaRPr lang="en-US" sz="1800" kern="1200" dirty="0"/>
        </a:p>
      </dsp:txBody>
      <dsp:txXfrm>
        <a:off x="2743200" y="1804269"/>
        <a:ext cx="3829539" cy="570522"/>
      </dsp:txXfrm>
    </dsp:sp>
    <dsp:sp modelId="{51EDA532-7FB1-48B2-A238-75A8C026CF4C}">
      <dsp:nvSpPr>
        <dsp:cNvPr id="0" name=""/>
        <dsp:cNvSpPr/>
      </dsp:nvSpPr>
      <dsp:spPr>
        <a:xfrm>
          <a:off x="0" y="1674266"/>
          <a:ext cx="2743200" cy="760696"/>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0" kern="1200" dirty="0"/>
            <a:t>Commitment</a:t>
          </a:r>
        </a:p>
      </dsp:txBody>
      <dsp:txXfrm>
        <a:off x="37134" y="1711400"/>
        <a:ext cx="2668932" cy="686428"/>
      </dsp:txXfrm>
    </dsp:sp>
    <dsp:sp modelId="{D9559407-78E0-4BF6-99DF-B116A72ECAB2}">
      <dsp:nvSpPr>
        <dsp:cNvPr id="0" name=""/>
        <dsp:cNvSpPr/>
      </dsp:nvSpPr>
      <dsp:spPr>
        <a:xfrm>
          <a:off x="2743869" y="2511032"/>
          <a:ext cx="4110781" cy="938744"/>
        </a:xfrm>
        <a:prstGeom prst="rightArrow">
          <a:avLst>
            <a:gd name="adj1" fmla="val 75000"/>
            <a:gd name="adj2" fmla="val 50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b="0" kern="1200" dirty="0">
              <a:latin typeface="Century" pitchFamily="18" charset="0"/>
            </a:rPr>
            <a:t>capacity for </a:t>
          </a:r>
          <a:r>
            <a:rPr lang="en-US" sz="1800" b="1" kern="1200" dirty="0">
              <a:latin typeface="Century" pitchFamily="18" charset="0"/>
            </a:rPr>
            <a:t>empathic interaction </a:t>
          </a:r>
          <a:r>
            <a:rPr lang="en-US" sz="1800" b="0" kern="1200" dirty="0">
              <a:latin typeface="Century" pitchFamily="18" charset="0"/>
            </a:rPr>
            <a:t>and </a:t>
          </a:r>
          <a:r>
            <a:rPr lang="en-US" sz="1800" b="1" kern="1200" dirty="0">
              <a:latin typeface="Century" pitchFamily="18" charset="0"/>
            </a:rPr>
            <a:t>problem solving</a:t>
          </a:r>
          <a:endParaRPr lang="en-US" sz="1800" b="1" kern="1200" dirty="0"/>
        </a:p>
      </dsp:txBody>
      <dsp:txXfrm>
        <a:off x="2743869" y="2628375"/>
        <a:ext cx="3758752" cy="704058"/>
      </dsp:txXfrm>
    </dsp:sp>
    <dsp:sp modelId="{B9D15BAF-EE46-450E-B86C-5C39EE151CAC}">
      <dsp:nvSpPr>
        <dsp:cNvPr id="0" name=""/>
        <dsp:cNvSpPr/>
      </dsp:nvSpPr>
      <dsp:spPr>
        <a:xfrm>
          <a:off x="3348" y="2600056"/>
          <a:ext cx="2740521" cy="760696"/>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latin typeface="Century" pitchFamily="18" charset="0"/>
            </a:rPr>
            <a:t>Skill</a:t>
          </a:r>
        </a:p>
      </dsp:txBody>
      <dsp:txXfrm>
        <a:off x="40482" y="2637190"/>
        <a:ext cx="2666253" cy="68642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48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482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3320FFE-D8E0-4F53-B0BC-DF8CD2E97C94}" type="slidenum">
              <a:rPr lang="en-US"/>
              <a:pPr/>
              <a:t>‹#›</a:t>
            </a:fld>
            <a:endParaRPr lang="en-US" dirty="0"/>
          </a:p>
        </p:txBody>
      </p:sp>
    </p:spTree>
    <p:extLst>
      <p:ext uri="{BB962C8B-B14F-4D97-AF65-F5344CB8AC3E}">
        <p14:creationId xmlns:p14="http://schemas.microsoft.com/office/powerpoint/2010/main" val="10979503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AEC03C-669F-4FC2-9D8F-6EA3A574FD1F}" type="slidenum">
              <a:rPr lang="en-US">
                <a:solidFill>
                  <a:prstClr val="black"/>
                </a:solidFill>
              </a:rPr>
              <a:pPr/>
              <a:t>1</a:t>
            </a:fld>
            <a:endParaRPr lang="en-US" dirty="0">
              <a:solidFill>
                <a:prstClr val="black"/>
              </a:solidFill>
            </a:endParaRPr>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r>
              <a:rPr lang="en-US" dirty="0" err="1"/>
              <a:t>ory</a:t>
            </a:r>
            <a:endParaRPr lang="en-US" dirty="0"/>
          </a:p>
        </p:txBody>
      </p:sp>
    </p:spTree>
    <p:extLst>
      <p:ext uri="{BB962C8B-B14F-4D97-AF65-F5344CB8AC3E}">
        <p14:creationId xmlns:p14="http://schemas.microsoft.com/office/powerpoint/2010/main" val="4036363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might either free myself from the contract with Messrs. Dada Abdulla on the ground that circumstances had come to my knowledge which had not been disclosed to me before, and run back to India. </a:t>
            </a:r>
          </a:p>
        </p:txBody>
      </p:sp>
      <p:sp>
        <p:nvSpPr>
          <p:cNvPr id="4" name="Slide Number Placeholder 3"/>
          <p:cNvSpPr>
            <a:spLocks noGrp="1"/>
          </p:cNvSpPr>
          <p:nvPr>
            <p:ph type="sldNum" sz="quarter" idx="10"/>
          </p:nvPr>
        </p:nvSpPr>
        <p:spPr/>
        <p:txBody>
          <a:bodyPr/>
          <a:lstStyle/>
          <a:p>
            <a:fld id="{C3320FFE-D8E0-4F53-B0BC-DF8CD2E97C94}" type="slidenum">
              <a:rPr lang="en-US" smtClean="0"/>
              <a:pPr/>
              <a:t>16</a:t>
            </a:fld>
            <a:endParaRPr lang="en-US" dirty="0"/>
          </a:p>
        </p:txBody>
      </p:sp>
    </p:spTree>
    <p:extLst>
      <p:ext uri="{BB962C8B-B14F-4D97-AF65-F5344CB8AC3E}">
        <p14:creationId xmlns:p14="http://schemas.microsoft.com/office/powerpoint/2010/main" val="1946234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Doubt took possession of my mind.  </a:t>
            </a:r>
          </a:p>
          <a:p>
            <a:r>
              <a:rPr lang="en-US" dirty="0"/>
              <a:t>Late at night, I came to the conclusion that to run back to India would be cowardly. </a:t>
            </a:r>
          </a:p>
        </p:txBody>
      </p:sp>
      <p:sp>
        <p:nvSpPr>
          <p:cNvPr id="4" name="Slide Number Placeholder 3"/>
          <p:cNvSpPr>
            <a:spLocks noGrp="1"/>
          </p:cNvSpPr>
          <p:nvPr>
            <p:ph type="sldNum" sz="quarter" idx="10"/>
          </p:nvPr>
        </p:nvSpPr>
        <p:spPr/>
        <p:txBody>
          <a:bodyPr/>
          <a:lstStyle/>
          <a:p>
            <a:fld id="{C3320FFE-D8E0-4F53-B0BC-DF8CD2E97C94}" type="slidenum">
              <a:rPr lang="en-US" smtClean="0"/>
              <a:pPr/>
              <a:t>17</a:t>
            </a:fld>
            <a:endParaRPr lang="en-US" dirty="0"/>
          </a:p>
        </p:txBody>
      </p:sp>
    </p:spTree>
    <p:extLst>
      <p:ext uri="{BB962C8B-B14F-4D97-AF65-F5344CB8AC3E}">
        <p14:creationId xmlns:p14="http://schemas.microsoft.com/office/powerpoint/2010/main" val="3906979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case was being fought out there.  </a:t>
            </a:r>
          </a:p>
          <a:p>
            <a:r>
              <a:rPr lang="en-US" dirty="0"/>
              <a:t>I made up my mind to take some steps, if that was possible, side by side with my work.  </a:t>
            </a:r>
          </a:p>
          <a:p>
            <a:r>
              <a:rPr lang="en-US" dirty="0"/>
              <a:t>This resolution somewhat pacified and strengthened me </a:t>
            </a:r>
          </a:p>
          <a:p>
            <a:endParaRPr lang="en-US" dirty="0"/>
          </a:p>
        </p:txBody>
      </p:sp>
      <p:sp>
        <p:nvSpPr>
          <p:cNvPr id="4" name="Slide Number Placeholder 3"/>
          <p:cNvSpPr>
            <a:spLocks noGrp="1"/>
          </p:cNvSpPr>
          <p:nvPr>
            <p:ph type="sldNum" sz="quarter" idx="10"/>
          </p:nvPr>
        </p:nvSpPr>
        <p:spPr/>
        <p:txBody>
          <a:bodyPr/>
          <a:lstStyle/>
          <a:p>
            <a:fld id="{C3320FFE-D8E0-4F53-B0BC-DF8CD2E97C94}" type="slidenum">
              <a:rPr lang="en-US" smtClean="0"/>
              <a:pPr/>
              <a:t>18</a:t>
            </a:fld>
            <a:endParaRPr lang="en-US" dirty="0"/>
          </a:p>
        </p:txBody>
      </p:sp>
    </p:spTree>
    <p:extLst>
      <p:ext uri="{BB962C8B-B14F-4D97-AF65-F5344CB8AC3E}">
        <p14:creationId xmlns:p14="http://schemas.microsoft.com/office/powerpoint/2010/main" val="2871905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clung to the brass rails of the coachbox and was determined to keep my hold even at the risk of breaking my </a:t>
            </a:r>
            <a:r>
              <a:rPr lang="en-US" dirty="0" err="1"/>
              <a:t>wristbones</a:t>
            </a:r>
            <a:r>
              <a:rPr lang="en-US" dirty="0"/>
              <a:t>.  </a:t>
            </a:r>
          </a:p>
          <a:p>
            <a:r>
              <a:rPr lang="en-US" dirty="0"/>
              <a:t>the man swearing at me, dragging and </a:t>
            </a:r>
            <a:r>
              <a:rPr lang="en-US" dirty="0" err="1"/>
              <a:t>belabouring</a:t>
            </a:r>
            <a:r>
              <a:rPr lang="en-US" dirty="0"/>
              <a:t> me, and I remaining still. </a:t>
            </a:r>
          </a:p>
          <a:p>
            <a:r>
              <a:rPr lang="en-US" dirty="0"/>
              <a:t>Some of the passengers were moved to pity and exclaimed, </a:t>
            </a:r>
          </a:p>
        </p:txBody>
      </p:sp>
      <p:sp>
        <p:nvSpPr>
          <p:cNvPr id="4" name="Slide Number Placeholder 3"/>
          <p:cNvSpPr>
            <a:spLocks noGrp="1"/>
          </p:cNvSpPr>
          <p:nvPr>
            <p:ph type="sldNum" sz="quarter" idx="10"/>
          </p:nvPr>
        </p:nvSpPr>
        <p:spPr/>
        <p:txBody>
          <a:bodyPr/>
          <a:lstStyle/>
          <a:p>
            <a:fld id="{C3320FFE-D8E0-4F53-B0BC-DF8CD2E97C94}" type="slidenum">
              <a:rPr lang="en-US" smtClean="0"/>
              <a:pPr/>
              <a:t>19</a:t>
            </a:fld>
            <a:endParaRPr lang="en-US" dirty="0"/>
          </a:p>
        </p:txBody>
      </p:sp>
    </p:spTree>
    <p:extLst>
      <p:ext uri="{BB962C8B-B14F-4D97-AF65-F5344CB8AC3E}">
        <p14:creationId xmlns:p14="http://schemas.microsoft.com/office/powerpoint/2010/main" val="916640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xfrm>
            <a:off x="2289175" y="536575"/>
            <a:ext cx="4572000" cy="2571750"/>
          </a:xfrm>
          <a:ln/>
        </p:spPr>
      </p:sp>
      <p:sp>
        <p:nvSpPr>
          <p:cNvPr id="17410" name="Notes Placeholder 2"/>
          <p:cNvSpPr>
            <a:spLocks noGrp="1"/>
          </p:cNvSpPr>
          <p:nvPr>
            <p:ph type="body" idx="1"/>
          </p:nvPr>
        </p:nvSpPr>
        <p:spPr>
          <a:xfrm>
            <a:off x="1220788" y="3268663"/>
            <a:ext cx="6707187" cy="3055937"/>
          </a:xfrm>
          <a:noFill/>
        </p:spPr>
        <p:txBody>
          <a:bodyPr/>
          <a:lstStyle/>
          <a:p>
            <a:r>
              <a:rPr lang="en-US"/>
              <a:t> </a:t>
            </a:r>
          </a:p>
          <a:p>
            <a:endParaRPr lang="en-US"/>
          </a:p>
        </p:txBody>
      </p:sp>
      <p:sp>
        <p:nvSpPr>
          <p:cNvPr id="17411" name="Slide Number Placeholder 3"/>
          <p:cNvSpPr txBox="1">
            <a:spLocks noGrp="1"/>
          </p:cNvSpPr>
          <p:nvPr/>
        </p:nvSpPr>
        <p:spPr bwMode="auto">
          <a:xfrm>
            <a:off x="5183188" y="6538913"/>
            <a:ext cx="3965575" cy="320675"/>
          </a:xfrm>
          <a:prstGeom prst="rect">
            <a:avLst/>
          </a:prstGeom>
          <a:noFill/>
          <a:ln w="9525">
            <a:noFill/>
            <a:miter lim="800000"/>
            <a:headEnd/>
            <a:tailEnd/>
          </a:ln>
        </p:spPr>
        <p:txBody>
          <a:bodyPr anchor="b"/>
          <a:lstStyle/>
          <a:p>
            <a:pPr algn="r" eaLnBrk="0" fontAlgn="base" hangingPunct="0">
              <a:spcBef>
                <a:spcPct val="0"/>
              </a:spcBef>
              <a:spcAft>
                <a:spcPct val="0"/>
              </a:spcAft>
            </a:pPr>
            <a:fld id="{38637123-B3FF-488A-9194-725C30F2C564}" type="slidenum">
              <a:rPr lang="en-US" sz="1200">
                <a:solidFill>
                  <a:srgbClr val="000000"/>
                </a:solidFill>
                <a:latin typeface="Arial" charset="0"/>
              </a:rPr>
              <a:pPr algn="r" eaLnBrk="0" fontAlgn="base" hangingPunct="0">
                <a:spcBef>
                  <a:spcPct val="0"/>
                </a:spcBef>
                <a:spcAft>
                  <a:spcPct val="0"/>
                </a:spcAft>
              </a:pPr>
              <a:t>4</a:t>
            </a:fld>
            <a:endParaRPr lang="en-US" sz="1200">
              <a:solidFill>
                <a:srgbClr val="000000"/>
              </a:solidFill>
              <a:latin typeface="Arial" charset="0"/>
            </a:endParaRPr>
          </a:p>
        </p:txBody>
      </p:sp>
    </p:spTree>
    <p:extLst>
      <p:ext uri="{BB962C8B-B14F-4D97-AF65-F5344CB8AC3E}">
        <p14:creationId xmlns:p14="http://schemas.microsoft.com/office/powerpoint/2010/main" val="459570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xfrm>
            <a:off x="2289175" y="536575"/>
            <a:ext cx="4572000" cy="2571750"/>
          </a:xfrm>
          <a:ln/>
        </p:spPr>
      </p:sp>
      <p:sp>
        <p:nvSpPr>
          <p:cNvPr id="19458" name="Notes Placeholder 2"/>
          <p:cNvSpPr>
            <a:spLocks noGrp="1"/>
          </p:cNvSpPr>
          <p:nvPr>
            <p:ph type="body" idx="1"/>
          </p:nvPr>
        </p:nvSpPr>
        <p:spPr>
          <a:xfrm>
            <a:off x="1220788" y="3268663"/>
            <a:ext cx="6707187" cy="3055937"/>
          </a:xfrm>
          <a:noFill/>
        </p:spPr>
        <p:txBody>
          <a:bodyPr/>
          <a:lstStyle/>
          <a:p>
            <a:endParaRPr lang="en-US"/>
          </a:p>
        </p:txBody>
      </p:sp>
      <p:sp>
        <p:nvSpPr>
          <p:cNvPr id="19459" name="Slide Number Placeholder 3"/>
          <p:cNvSpPr txBox="1">
            <a:spLocks noGrp="1"/>
          </p:cNvSpPr>
          <p:nvPr/>
        </p:nvSpPr>
        <p:spPr bwMode="auto">
          <a:xfrm>
            <a:off x="5183188" y="6538913"/>
            <a:ext cx="3965575" cy="320675"/>
          </a:xfrm>
          <a:prstGeom prst="rect">
            <a:avLst/>
          </a:prstGeom>
          <a:noFill/>
          <a:ln w="9525">
            <a:noFill/>
            <a:miter lim="800000"/>
            <a:headEnd/>
            <a:tailEnd/>
          </a:ln>
        </p:spPr>
        <p:txBody>
          <a:bodyPr anchor="b"/>
          <a:lstStyle/>
          <a:p>
            <a:pPr algn="r" eaLnBrk="0" hangingPunct="0"/>
            <a:fld id="{221A5DBB-0CF2-4240-8940-4D540FD62734}" type="slidenum">
              <a:rPr lang="en-US" sz="1200">
                <a:latin typeface="Arial" charset="0"/>
              </a:rPr>
              <a:pPr algn="r" eaLnBrk="0" hangingPunct="0"/>
              <a:t>5</a:t>
            </a:fld>
            <a:endParaRPr lang="en-US" sz="1200">
              <a:latin typeface="Arial" charset="0"/>
            </a:endParaRPr>
          </a:p>
        </p:txBody>
      </p:sp>
    </p:spTree>
    <p:extLst>
      <p:ext uri="{BB962C8B-B14F-4D97-AF65-F5344CB8AC3E}">
        <p14:creationId xmlns:p14="http://schemas.microsoft.com/office/powerpoint/2010/main" val="489071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3320FFE-D8E0-4F53-B0BC-DF8CD2E97C94}" type="slidenum">
              <a:rPr lang="en-US" smtClean="0"/>
              <a:pPr/>
              <a:t>8</a:t>
            </a:fld>
            <a:endParaRPr lang="en-US" dirty="0"/>
          </a:p>
        </p:txBody>
      </p:sp>
    </p:spTree>
    <p:extLst>
      <p:ext uri="{BB962C8B-B14F-4D97-AF65-F5344CB8AC3E}">
        <p14:creationId xmlns:p14="http://schemas.microsoft.com/office/powerpoint/2010/main" val="2389334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appeared for the defendant and had thus to cross-examine the plaintiff's witnesses.</a:t>
            </a:r>
          </a:p>
          <a:p>
            <a:r>
              <a:rPr lang="en-US" dirty="0"/>
              <a:t> I stood up, but my heart sank into my boots.  </a:t>
            </a:r>
          </a:p>
          <a:p>
            <a:r>
              <a:rPr lang="en-US" dirty="0"/>
              <a:t>My head was reeling and I felt as though the whole court was doing likewise.  </a:t>
            </a:r>
          </a:p>
          <a:p>
            <a:r>
              <a:rPr lang="en-US"/>
              <a:t>I could think of no question to ask.”</a:t>
            </a:r>
            <a:endParaRPr lang="en-US" dirty="0"/>
          </a:p>
        </p:txBody>
      </p:sp>
      <p:sp>
        <p:nvSpPr>
          <p:cNvPr id="4" name="Slide Number Placeholder 3"/>
          <p:cNvSpPr>
            <a:spLocks noGrp="1"/>
          </p:cNvSpPr>
          <p:nvPr>
            <p:ph type="sldNum" sz="quarter" idx="10"/>
          </p:nvPr>
        </p:nvSpPr>
        <p:spPr/>
        <p:txBody>
          <a:bodyPr/>
          <a:lstStyle/>
          <a:p>
            <a:fld id="{C3320FFE-D8E0-4F53-B0BC-DF8CD2E97C94}" type="slidenum">
              <a:rPr lang="en-US" smtClean="0"/>
              <a:pPr/>
              <a:t>9</a:t>
            </a:fld>
            <a:endParaRPr lang="en-US" dirty="0"/>
          </a:p>
        </p:txBody>
      </p:sp>
    </p:spTree>
    <p:extLst>
      <p:ext uri="{BB962C8B-B14F-4D97-AF65-F5344CB8AC3E}">
        <p14:creationId xmlns:p14="http://schemas.microsoft.com/office/powerpoint/2010/main" val="2924600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hastened from the court, </a:t>
            </a:r>
          </a:p>
          <a:p>
            <a:r>
              <a:rPr lang="en-US" dirty="0"/>
              <a:t>not knowing whether my client won or lost her case</a:t>
            </a:r>
          </a:p>
          <a:p>
            <a:endParaRPr lang="en-US" dirty="0"/>
          </a:p>
        </p:txBody>
      </p:sp>
      <p:sp>
        <p:nvSpPr>
          <p:cNvPr id="4" name="Slide Number Placeholder 3"/>
          <p:cNvSpPr>
            <a:spLocks noGrp="1"/>
          </p:cNvSpPr>
          <p:nvPr>
            <p:ph type="sldNum" sz="quarter" idx="10"/>
          </p:nvPr>
        </p:nvSpPr>
        <p:spPr/>
        <p:txBody>
          <a:bodyPr/>
          <a:lstStyle/>
          <a:p>
            <a:fld id="{C3320FFE-D8E0-4F53-B0BC-DF8CD2E97C94}" type="slidenum">
              <a:rPr lang="en-US" smtClean="0"/>
              <a:pPr/>
              <a:t>10</a:t>
            </a:fld>
            <a:endParaRPr lang="en-US" dirty="0"/>
          </a:p>
        </p:txBody>
      </p:sp>
    </p:spTree>
    <p:extLst>
      <p:ext uri="{BB962C8B-B14F-4D97-AF65-F5344CB8AC3E}">
        <p14:creationId xmlns:p14="http://schemas.microsoft.com/office/powerpoint/2010/main" val="1058324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Abdulla </a:t>
            </a:r>
            <a:r>
              <a:rPr lang="en-US" dirty="0" err="1"/>
              <a:t>Sheth</a:t>
            </a:r>
            <a:r>
              <a:rPr lang="en-US" dirty="0"/>
              <a:t> was practically unlettered</a:t>
            </a:r>
          </a:p>
          <a:p>
            <a:r>
              <a:rPr lang="en-US" dirty="0"/>
              <a:t>But he had a rich fund of experience</a:t>
            </a:r>
          </a:p>
          <a:p>
            <a:r>
              <a:rPr lang="en-US" dirty="0"/>
              <a:t>He had an acute intellect</a:t>
            </a:r>
          </a:p>
          <a:p>
            <a:r>
              <a:rPr lang="en-US" dirty="0"/>
              <a:t>And was conscious of it.</a:t>
            </a:r>
          </a:p>
          <a:p>
            <a:r>
              <a:rPr lang="en-US" dirty="0"/>
              <a:t>He was by nature suspicious</a:t>
            </a:r>
          </a:p>
          <a:p>
            <a:endParaRPr lang="en-US" dirty="0"/>
          </a:p>
        </p:txBody>
      </p:sp>
      <p:sp>
        <p:nvSpPr>
          <p:cNvPr id="4" name="Slide Number Placeholder 3"/>
          <p:cNvSpPr>
            <a:spLocks noGrp="1"/>
          </p:cNvSpPr>
          <p:nvPr>
            <p:ph type="sldNum" sz="quarter" idx="10"/>
          </p:nvPr>
        </p:nvSpPr>
        <p:spPr/>
        <p:txBody>
          <a:bodyPr/>
          <a:lstStyle/>
          <a:p>
            <a:fld id="{C3320FFE-D8E0-4F53-B0BC-DF8CD2E97C94}" type="slidenum">
              <a:rPr lang="en-US" smtClean="0"/>
              <a:pPr/>
              <a:t>12</a:t>
            </a:fld>
            <a:endParaRPr lang="en-US" dirty="0"/>
          </a:p>
        </p:txBody>
      </p:sp>
    </p:spTree>
    <p:extLst>
      <p:ext uri="{BB962C8B-B14F-4D97-AF65-F5344CB8AC3E}">
        <p14:creationId xmlns:p14="http://schemas.microsoft.com/office/powerpoint/2010/main" val="2591895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Abdulla </a:t>
            </a:r>
            <a:r>
              <a:rPr lang="en-US" dirty="0" err="1"/>
              <a:t>Sheth</a:t>
            </a:r>
            <a:r>
              <a:rPr lang="en-US" dirty="0"/>
              <a:t> received a letter from his lawyer in Pretoria</a:t>
            </a:r>
          </a:p>
          <a:p>
            <a:r>
              <a:rPr lang="en-US" dirty="0"/>
              <a:t>Preparations should be made for the case</a:t>
            </a:r>
          </a:p>
          <a:p>
            <a:r>
              <a:rPr lang="en-US" dirty="0"/>
              <a:t>He should go to Pretoria or send a representative</a:t>
            </a:r>
          </a:p>
          <a:p>
            <a:endParaRPr lang="en-US" dirty="0"/>
          </a:p>
        </p:txBody>
      </p:sp>
      <p:sp>
        <p:nvSpPr>
          <p:cNvPr id="4" name="Slide Number Placeholder 3"/>
          <p:cNvSpPr>
            <a:spLocks noGrp="1"/>
          </p:cNvSpPr>
          <p:nvPr>
            <p:ph type="sldNum" sz="quarter" idx="10"/>
          </p:nvPr>
        </p:nvSpPr>
        <p:spPr/>
        <p:txBody>
          <a:bodyPr/>
          <a:lstStyle/>
          <a:p>
            <a:fld id="{C3320FFE-D8E0-4F53-B0BC-DF8CD2E97C94}" type="slidenum">
              <a:rPr lang="en-US" smtClean="0"/>
              <a:pPr/>
              <a:t>13</a:t>
            </a:fld>
            <a:endParaRPr lang="en-US" dirty="0"/>
          </a:p>
        </p:txBody>
      </p:sp>
    </p:spTree>
    <p:extLst>
      <p:ext uri="{BB962C8B-B14F-4D97-AF65-F5344CB8AC3E}">
        <p14:creationId xmlns:p14="http://schemas.microsoft.com/office/powerpoint/2010/main" val="1902327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saw that from the standpoint of self-interest South Africa was no good for me.  </a:t>
            </a:r>
          </a:p>
          <a:p>
            <a:r>
              <a:rPr lang="en-US" dirty="0"/>
              <a:t>Not only did I not desire but I had a positive aversion to earning money or sojourning in a country where I was insulted. </a:t>
            </a:r>
          </a:p>
        </p:txBody>
      </p:sp>
      <p:sp>
        <p:nvSpPr>
          <p:cNvPr id="4" name="Slide Number Placeholder 3"/>
          <p:cNvSpPr>
            <a:spLocks noGrp="1"/>
          </p:cNvSpPr>
          <p:nvPr>
            <p:ph type="sldNum" sz="quarter" idx="10"/>
          </p:nvPr>
        </p:nvSpPr>
        <p:spPr/>
        <p:txBody>
          <a:bodyPr/>
          <a:lstStyle/>
          <a:p>
            <a:fld id="{C3320FFE-D8E0-4F53-B0BC-DF8CD2E97C94}" type="slidenum">
              <a:rPr lang="en-US" smtClean="0"/>
              <a:pPr/>
              <a:t>15</a:t>
            </a:fld>
            <a:endParaRPr lang="en-US" dirty="0"/>
          </a:p>
        </p:txBody>
      </p:sp>
    </p:spTree>
    <p:extLst>
      <p:ext uri="{BB962C8B-B14F-4D97-AF65-F5344CB8AC3E}">
        <p14:creationId xmlns:p14="http://schemas.microsoft.com/office/powerpoint/2010/main" val="2101375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7 July2015</a:t>
            </a:r>
            <a:endParaRPr lang="en-US" dirty="0"/>
          </a:p>
        </p:txBody>
      </p:sp>
      <p:sp>
        <p:nvSpPr>
          <p:cNvPr id="5" name="Footer Placeholder 4"/>
          <p:cNvSpPr>
            <a:spLocks noGrp="1"/>
          </p:cNvSpPr>
          <p:nvPr>
            <p:ph type="ftr" sz="quarter" idx="11"/>
          </p:nvPr>
        </p:nvSpPr>
        <p:spPr/>
        <p:txBody>
          <a:bodyPr/>
          <a:lstStyle>
            <a:lvl1pPr>
              <a:defRPr/>
            </a:lvl1pPr>
          </a:lstStyle>
          <a:p>
            <a:r>
              <a:rPr lang="en-US"/>
              <a:t>Cunningham: Courage</a:t>
            </a:r>
            <a:endParaRPr lang="en-US" dirty="0"/>
          </a:p>
        </p:txBody>
      </p:sp>
      <p:sp>
        <p:nvSpPr>
          <p:cNvPr id="6" name="Slide Number Placeholder 5"/>
          <p:cNvSpPr>
            <a:spLocks noGrp="1"/>
          </p:cNvSpPr>
          <p:nvPr>
            <p:ph type="sldNum" sz="quarter" idx="12"/>
          </p:nvPr>
        </p:nvSpPr>
        <p:spPr/>
        <p:txBody>
          <a:bodyPr/>
          <a:lstStyle>
            <a:lvl1pPr>
              <a:defRPr/>
            </a:lvl1pPr>
          </a:lstStyle>
          <a:p>
            <a:fld id="{9D83EF50-A591-413C-B49C-649418949FC8}" type="slidenum">
              <a:rPr lang="en-US"/>
              <a:pPr/>
              <a:t>‹#›</a:t>
            </a:fld>
            <a:endParaRPr lang="en-US" dirty="0"/>
          </a:p>
        </p:txBody>
      </p:sp>
    </p:spTree>
    <p:extLst>
      <p:ext uri="{BB962C8B-B14F-4D97-AF65-F5344CB8AC3E}">
        <p14:creationId xmlns:p14="http://schemas.microsoft.com/office/powerpoint/2010/main" val="131739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7 July2015</a:t>
            </a:r>
            <a:endParaRPr lang="en-US" dirty="0"/>
          </a:p>
        </p:txBody>
      </p:sp>
      <p:sp>
        <p:nvSpPr>
          <p:cNvPr id="5" name="Footer Placeholder 4"/>
          <p:cNvSpPr>
            <a:spLocks noGrp="1"/>
          </p:cNvSpPr>
          <p:nvPr>
            <p:ph type="ftr" sz="quarter" idx="11"/>
          </p:nvPr>
        </p:nvSpPr>
        <p:spPr/>
        <p:txBody>
          <a:bodyPr/>
          <a:lstStyle>
            <a:lvl1pPr>
              <a:defRPr/>
            </a:lvl1pPr>
          </a:lstStyle>
          <a:p>
            <a:r>
              <a:rPr lang="en-US"/>
              <a:t>Cunningham: Courage</a:t>
            </a:r>
            <a:endParaRPr lang="en-US" dirty="0"/>
          </a:p>
        </p:txBody>
      </p:sp>
      <p:sp>
        <p:nvSpPr>
          <p:cNvPr id="6" name="Slide Number Placeholder 5"/>
          <p:cNvSpPr>
            <a:spLocks noGrp="1"/>
          </p:cNvSpPr>
          <p:nvPr>
            <p:ph type="sldNum" sz="quarter" idx="12"/>
          </p:nvPr>
        </p:nvSpPr>
        <p:spPr/>
        <p:txBody>
          <a:bodyPr/>
          <a:lstStyle>
            <a:lvl1pPr>
              <a:defRPr/>
            </a:lvl1pPr>
          </a:lstStyle>
          <a:p>
            <a:fld id="{8C1B17E5-8E77-4A25-B7E9-13CCBFBA8B0B}" type="slidenum">
              <a:rPr lang="en-US"/>
              <a:pPr/>
              <a:t>‹#›</a:t>
            </a:fld>
            <a:endParaRPr lang="en-US" dirty="0"/>
          </a:p>
        </p:txBody>
      </p:sp>
    </p:spTree>
    <p:extLst>
      <p:ext uri="{BB962C8B-B14F-4D97-AF65-F5344CB8AC3E}">
        <p14:creationId xmlns:p14="http://schemas.microsoft.com/office/powerpoint/2010/main" val="300483899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238ADE24-30E7-48C4-B41A-1C047A7B825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624502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5A1C5062-CCB1-450C-908E-1CC31DB712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0001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969926D7-F10E-4AFE-A258-C73A545F1D8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0086679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7" name="Rectangle 6"/>
          <p:cNvSpPr>
            <a:spLocks noGrp="1" noChangeArrowheads="1"/>
          </p:cNvSpPr>
          <p:nvPr>
            <p:ph type="sldNum" sz="quarter" idx="12"/>
          </p:nvPr>
        </p:nvSpPr>
        <p:spPr>
          <a:ln/>
        </p:spPr>
        <p:txBody>
          <a:bodyPr/>
          <a:lstStyle>
            <a:lvl1pPr>
              <a:defRPr/>
            </a:lvl1pPr>
          </a:lstStyle>
          <a:p>
            <a:pPr>
              <a:defRPr/>
            </a:pPr>
            <a:fld id="{C580A467-B7D9-45B6-8222-C9F358D424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634269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9" name="Rectangle 6"/>
          <p:cNvSpPr>
            <a:spLocks noGrp="1" noChangeArrowheads="1"/>
          </p:cNvSpPr>
          <p:nvPr>
            <p:ph type="sldNum" sz="quarter" idx="12"/>
          </p:nvPr>
        </p:nvSpPr>
        <p:spPr>
          <a:ln/>
        </p:spPr>
        <p:txBody>
          <a:bodyPr/>
          <a:lstStyle>
            <a:lvl1pPr>
              <a:defRPr/>
            </a:lvl1pPr>
          </a:lstStyle>
          <a:p>
            <a:pPr>
              <a:defRPr/>
            </a:pPr>
            <a:fld id="{B5131C17-8AC1-4F39-BFF6-DE9213DCB4B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196463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5" name="Rectangle 6"/>
          <p:cNvSpPr>
            <a:spLocks noGrp="1" noChangeArrowheads="1"/>
          </p:cNvSpPr>
          <p:nvPr>
            <p:ph type="sldNum" sz="quarter" idx="12"/>
          </p:nvPr>
        </p:nvSpPr>
        <p:spPr>
          <a:ln/>
        </p:spPr>
        <p:txBody>
          <a:bodyPr/>
          <a:lstStyle>
            <a:lvl1pPr>
              <a:defRPr/>
            </a:lvl1pPr>
          </a:lstStyle>
          <a:p>
            <a:pPr>
              <a:defRPr/>
            </a:pPr>
            <a:fld id="{3CE63946-9734-4BA7-8BD9-3C0BB9925A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212092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4" name="Rectangle 6"/>
          <p:cNvSpPr>
            <a:spLocks noGrp="1" noChangeArrowheads="1"/>
          </p:cNvSpPr>
          <p:nvPr>
            <p:ph type="sldNum" sz="quarter" idx="12"/>
          </p:nvPr>
        </p:nvSpPr>
        <p:spPr>
          <a:ln/>
        </p:spPr>
        <p:txBody>
          <a:bodyPr/>
          <a:lstStyle>
            <a:lvl1pPr>
              <a:defRPr/>
            </a:lvl1pPr>
          </a:lstStyle>
          <a:p>
            <a:pPr>
              <a:defRPr/>
            </a:pPr>
            <a:fld id="{BF979F18-309A-419F-940C-ED2E67A97B8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0485639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7" name="Rectangle 6"/>
          <p:cNvSpPr>
            <a:spLocks noGrp="1" noChangeArrowheads="1"/>
          </p:cNvSpPr>
          <p:nvPr>
            <p:ph type="sldNum" sz="quarter" idx="12"/>
          </p:nvPr>
        </p:nvSpPr>
        <p:spPr>
          <a:ln/>
        </p:spPr>
        <p:txBody>
          <a:bodyPr/>
          <a:lstStyle>
            <a:lvl1pPr>
              <a:defRPr/>
            </a:lvl1pPr>
          </a:lstStyle>
          <a:p>
            <a:pPr>
              <a:defRPr/>
            </a:pPr>
            <a:fld id="{1CC56024-7EA7-443F-A88A-DF2351A970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405526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7" name="Rectangle 6"/>
          <p:cNvSpPr>
            <a:spLocks noGrp="1" noChangeArrowheads="1"/>
          </p:cNvSpPr>
          <p:nvPr>
            <p:ph type="sldNum" sz="quarter" idx="12"/>
          </p:nvPr>
        </p:nvSpPr>
        <p:spPr>
          <a:ln/>
        </p:spPr>
        <p:txBody>
          <a:bodyPr/>
          <a:lstStyle>
            <a:lvl1pPr>
              <a:defRPr/>
            </a:lvl1pPr>
          </a:lstStyle>
          <a:p>
            <a:pPr>
              <a:defRPr/>
            </a:pPr>
            <a:fld id="{EDA77A6D-CCAC-4A20-8DE1-497A596ACE2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205090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B6BD9EC1-08EA-42C6-913A-5C98F6D2560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5292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7 July2015</a:t>
            </a:r>
            <a:endParaRPr lang="en-US" dirty="0"/>
          </a:p>
        </p:txBody>
      </p:sp>
      <p:sp>
        <p:nvSpPr>
          <p:cNvPr id="5" name="Footer Placeholder 4"/>
          <p:cNvSpPr>
            <a:spLocks noGrp="1"/>
          </p:cNvSpPr>
          <p:nvPr>
            <p:ph type="ftr" sz="quarter" idx="11"/>
          </p:nvPr>
        </p:nvSpPr>
        <p:spPr/>
        <p:txBody>
          <a:bodyPr/>
          <a:lstStyle>
            <a:lvl1pPr>
              <a:defRPr/>
            </a:lvl1pPr>
          </a:lstStyle>
          <a:p>
            <a:r>
              <a:rPr lang="en-US"/>
              <a:t>Cunningham: Courage</a:t>
            </a:r>
            <a:endParaRPr lang="en-US" dirty="0"/>
          </a:p>
        </p:txBody>
      </p:sp>
      <p:sp>
        <p:nvSpPr>
          <p:cNvPr id="6" name="Slide Number Placeholder 5"/>
          <p:cNvSpPr>
            <a:spLocks noGrp="1"/>
          </p:cNvSpPr>
          <p:nvPr>
            <p:ph type="sldNum" sz="quarter" idx="12"/>
          </p:nvPr>
        </p:nvSpPr>
        <p:spPr/>
        <p:txBody>
          <a:bodyPr/>
          <a:lstStyle>
            <a:lvl1pPr>
              <a:defRPr/>
            </a:lvl1pPr>
          </a:lstStyle>
          <a:p>
            <a:fld id="{C4CC2270-1251-4361-9F88-D7B8868DB107}" type="slidenum">
              <a:rPr lang="en-US"/>
              <a:pPr/>
              <a:t>‹#›</a:t>
            </a:fld>
            <a:endParaRPr lang="en-US" dirty="0"/>
          </a:p>
        </p:txBody>
      </p:sp>
    </p:spTree>
    <p:extLst>
      <p:ext uri="{BB962C8B-B14F-4D97-AF65-F5344CB8AC3E}">
        <p14:creationId xmlns:p14="http://schemas.microsoft.com/office/powerpoint/2010/main" val="69912890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7639B50E-166C-4328-A665-B79731765A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40767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794407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3633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676220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010188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solidFill>
                  <a:prstClr val="black">
                    <a:tint val="75000"/>
                  </a:prstClr>
                </a:solidFill>
              </a:rPr>
              <a:t>7 July2015</a:t>
            </a:r>
          </a:p>
        </p:txBody>
      </p:sp>
      <p:sp>
        <p:nvSpPr>
          <p:cNvPr id="8" name="Footer Placeholder 7"/>
          <p:cNvSpPr>
            <a:spLocks noGrp="1"/>
          </p:cNvSpPr>
          <p:nvPr>
            <p:ph type="ftr" sz="quarter" idx="11"/>
          </p:nvPr>
        </p:nvSpPr>
        <p:spPr/>
        <p:txBody>
          <a:bodyPr/>
          <a:lstStyle/>
          <a:p>
            <a:r>
              <a:rPr lang="en-US">
                <a:solidFill>
                  <a:prstClr val="black">
                    <a:tint val="75000"/>
                  </a:prstClr>
                </a:solidFill>
              </a:rPr>
              <a:t>Cunningham: Courage</a:t>
            </a:r>
          </a:p>
        </p:txBody>
      </p:sp>
      <p:sp>
        <p:nvSpPr>
          <p:cNvPr id="9" name="Slide Number Placeholder 8"/>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213039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solidFill>
                  <a:prstClr val="black">
                    <a:tint val="75000"/>
                  </a:prstClr>
                </a:solidFill>
              </a:rPr>
              <a:t>7 July2015</a:t>
            </a:r>
          </a:p>
        </p:txBody>
      </p:sp>
      <p:sp>
        <p:nvSpPr>
          <p:cNvPr id="4" name="Footer Placeholder 3"/>
          <p:cNvSpPr>
            <a:spLocks noGrp="1"/>
          </p:cNvSpPr>
          <p:nvPr>
            <p:ph type="ftr" sz="quarter" idx="11"/>
          </p:nvPr>
        </p:nvSpPr>
        <p:spPr/>
        <p:txBody>
          <a:bodyPr/>
          <a:lstStyle/>
          <a:p>
            <a:r>
              <a:rPr lang="en-US">
                <a:solidFill>
                  <a:prstClr val="black">
                    <a:tint val="75000"/>
                  </a:prstClr>
                </a:solidFill>
              </a:rPr>
              <a:t>Cunningham: Courage</a:t>
            </a:r>
          </a:p>
        </p:txBody>
      </p:sp>
      <p:sp>
        <p:nvSpPr>
          <p:cNvPr id="5" name="Slide Number Placeholder 4"/>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187057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tint val="75000"/>
                  </a:prstClr>
                </a:solidFill>
              </a:rPr>
              <a:t>7 July2015</a:t>
            </a:r>
          </a:p>
        </p:txBody>
      </p:sp>
      <p:sp>
        <p:nvSpPr>
          <p:cNvPr id="3" name="Footer Placeholder 2"/>
          <p:cNvSpPr>
            <a:spLocks noGrp="1"/>
          </p:cNvSpPr>
          <p:nvPr>
            <p:ph type="ftr" sz="quarter" idx="11"/>
          </p:nvPr>
        </p:nvSpPr>
        <p:spPr/>
        <p:txBody>
          <a:bodyPr/>
          <a:lstStyle/>
          <a:p>
            <a:r>
              <a:rPr lang="en-US">
                <a:solidFill>
                  <a:prstClr val="black">
                    <a:tint val="75000"/>
                  </a:prstClr>
                </a:solidFill>
              </a:rPr>
              <a:t>Cunningham: Courage</a:t>
            </a:r>
          </a:p>
        </p:txBody>
      </p:sp>
      <p:sp>
        <p:nvSpPr>
          <p:cNvPr id="4" name="Slide Number Placeholder 3"/>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943691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504019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9664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64514" name="Group 2"/>
          <p:cNvGrpSpPr>
            <a:grpSpLocks/>
          </p:cNvGrpSpPr>
          <p:nvPr/>
        </p:nvGrpSpPr>
        <p:grpSpPr bwMode="auto">
          <a:xfrm>
            <a:off x="0" y="0"/>
            <a:ext cx="11277600" cy="5943600"/>
            <a:chOff x="0" y="0"/>
            <a:chExt cx="5328" cy="3744"/>
          </a:xfrm>
        </p:grpSpPr>
        <p:sp>
          <p:nvSpPr>
            <p:cNvPr id="64515" name="Freeform 3"/>
            <p:cNvSpPr>
              <a:spLocks/>
            </p:cNvSpPr>
            <p:nvPr/>
          </p:nvSpPr>
          <p:spPr bwMode="hidden">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Lst>
              <a:ahLst/>
              <a:cxnLst>
                <a:cxn ang="0">
                  <a:pos x="T0" y="T1"/>
                </a:cxn>
                <a:cxn ang="0">
                  <a:pos x="T2" y="T3"/>
                </a:cxn>
                <a:cxn ang="0">
                  <a:pos x="T4" y="T5"/>
                </a:cxn>
                <a:cxn ang="0">
                  <a:pos x="T6" y="T7"/>
                </a:cxn>
                <a:cxn ang="0">
                  <a:pos x="T8" y="T9"/>
                </a:cxn>
                <a:cxn ang="0">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endParaRPr lang="en-US" dirty="0">
                <a:solidFill>
                  <a:srgbClr val="000000"/>
                </a:solidFill>
                <a:latin typeface="Tahoma" charset="0"/>
              </a:endParaRPr>
            </a:p>
          </p:txBody>
        </p:sp>
        <p:sp>
          <p:nvSpPr>
            <p:cNvPr id="64516"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Lst>
              <a:ahLst/>
              <a:cxnLst>
                <a:cxn ang="0">
                  <a:pos x="T0" y="T1"/>
                </a:cxn>
                <a:cxn ang="0">
                  <a:pos x="T2" y="T3"/>
                </a:cxn>
                <a:cxn ang="0">
                  <a:pos x="T4" y="T5"/>
                </a:cxn>
                <a:cxn ang="0">
                  <a:pos x="T6" y="T7"/>
                </a:cxn>
                <a:cxn ang="0">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endParaRPr lang="en-US" dirty="0">
                <a:solidFill>
                  <a:srgbClr val="000000"/>
                </a:solidFill>
                <a:latin typeface="Tahoma" charset="0"/>
              </a:endParaRPr>
            </a:p>
          </p:txBody>
        </p:sp>
      </p:grpSp>
      <p:sp>
        <p:nvSpPr>
          <p:cNvPr id="64517" name="Rectangle 5"/>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64518" name="Rectangle 6"/>
          <p:cNvSpPr>
            <a:spLocks noGrp="1" noChangeArrowheads="1"/>
          </p:cNvSpPr>
          <p:nvPr>
            <p:ph type="dt" sz="quarter" idx="2"/>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4519" name="Rectangle 7"/>
          <p:cNvSpPr>
            <a:spLocks noGrp="1" noChangeArrowheads="1"/>
          </p:cNvSpPr>
          <p:nvPr>
            <p:ph type="ftr" sz="quarter" idx="3"/>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4520" name="Rectangle 8"/>
          <p:cNvSpPr>
            <a:spLocks noGrp="1" noChangeArrowheads="1"/>
          </p:cNvSpPr>
          <p:nvPr>
            <p:ph type="sldNum" sz="quarter" idx="4"/>
          </p:nvPr>
        </p:nvSpPr>
        <p:spPr/>
        <p:txBody>
          <a:bodyPr/>
          <a:lstStyle>
            <a:lvl1pPr>
              <a:defRPr/>
            </a:lvl1pPr>
          </a:lstStyle>
          <a:p>
            <a:fld id="{5365D7FC-FFA1-4D75-9DAC-5ADDB737354D}" type="slidenum">
              <a:rPr lang="en-US">
                <a:solidFill>
                  <a:srgbClr val="000000"/>
                </a:solidFill>
              </a:rPr>
              <a:pPr/>
              <a:t>‹#›</a:t>
            </a:fld>
            <a:endParaRPr lang="en-US" dirty="0">
              <a:solidFill>
                <a:srgbClr val="000000"/>
              </a:solidFill>
            </a:endParaRPr>
          </a:p>
        </p:txBody>
      </p:sp>
      <p:sp>
        <p:nvSpPr>
          <p:cNvPr id="64521" name="Rectangle 9"/>
          <p:cNvSpPr>
            <a:spLocks noGrp="1" noChangeArrowheads="1"/>
          </p:cNvSpPr>
          <p:nvPr>
            <p:ph type="ctrTitle" sz="quarter"/>
          </p:nvPr>
        </p:nvSpPr>
        <p:spPr>
          <a:xfrm>
            <a:off x="914400" y="1768476"/>
            <a:ext cx="10363200" cy="1736725"/>
          </a:xfrm>
        </p:spPr>
        <p:txBody>
          <a:bodyPr anchor="b" anchorCtr="1"/>
          <a:lstStyle>
            <a:lvl1pPr>
              <a:defRPr sz="4400"/>
            </a:lvl1pPr>
          </a:lstStyle>
          <a:p>
            <a:pPr lvl="0"/>
            <a:r>
              <a:rPr lang="en-US" noProof="0"/>
              <a:t>Click to edit Master title style</a:t>
            </a:r>
          </a:p>
        </p:txBody>
      </p:sp>
    </p:spTree>
    <p:extLst>
      <p:ext uri="{BB962C8B-B14F-4D97-AF65-F5344CB8AC3E}">
        <p14:creationId xmlns:p14="http://schemas.microsoft.com/office/powerpoint/2010/main" val="1779778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build="p">
        <p:tmplLst>
          <p:tmpl lvl="1">
            <p:tnLst>
              <p:par>
                <p:cTn presetID="1" presetClass="entr" presetSubtype="0" fill="hold" nodeType="clickEffect">
                  <p:stCondLst>
                    <p:cond delay="0"/>
                  </p:stCondLst>
                  <p:childTnLst>
                    <p:set>
                      <p:cBhvr>
                        <p:cTn dur="1" fill="hold">
                          <p:stCondLst>
                            <p:cond delay="0"/>
                          </p:stCondLst>
                        </p:cTn>
                        <p:tgtEl>
                          <p:spTgt spid="64517"/>
                        </p:tgtEl>
                        <p:attrNameLst>
                          <p:attrName>style.visibility</p:attrName>
                        </p:attrNameLst>
                      </p:cBhvr>
                      <p:to>
                        <p:strVal val="visible"/>
                      </p:to>
                    </p:set>
                  </p:childTnLst>
                </p:cTn>
              </p:par>
            </p:tnLst>
          </p:tmpl>
        </p:tmplLst>
      </p:bldP>
    </p:bld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084982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7220770"/>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990788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171542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323914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335756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solidFill>
                  <a:prstClr val="black">
                    <a:tint val="75000"/>
                  </a:prstClr>
                </a:solidFill>
              </a:rPr>
              <a:t>7 July2015</a:t>
            </a:r>
          </a:p>
        </p:txBody>
      </p:sp>
      <p:sp>
        <p:nvSpPr>
          <p:cNvPr id="8" name="Footer Placeholder 7"/>
          <p:cNvSpPr>
            <a:spLocks noGrp="1"/>
          </p:cNvSpPr>
          <p:nvPr>
            <p:ph type="ftr" sz="quarter" idx="11"/>
          </p:nvPr>
        </p:nvSpPr>
        <p:spPr/>
        <p:txBody>
          <a:bodyPr/>
          <a:lstStyle/>
          <a:p>
            <a:r>
              <a:rPr lang="en-US">
                <a:solidFill>
                  <a:prstClr val="black">
                    <a:tint val="75000"/>
                  </a:prstClr>
                </a:solidFill>
              </a:rPr>
              <a:t>Cunningham: Courage</a:t>
            </a:r>
          </a:p>
        </p:txBody>
      </p:sp>
      <p:sp>
        <p:nvSpPr>
          <p:cNvPr id="9" name="Slide Number Placeholder 8"/>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0726271"/>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solidFill>
                  <a:prstClr val="black">
                    <a:tint val="75000"/>
                  </a:prstClr>
                </a:solidFill>
              </a:rPr>
              <a:t>7 July2015</a:t>
            </a:r>
          </a:p>
        </p:txBody>
      </p:sp>
      <p:sp>
        <p:nvSpPr>
          <p:cNvPr id="4" name="Footer Placeholder 3"/>
          <p:cNvSpPr>
            <a:spLocks noGrp="1"/>
          </p:cNvSpPr>
          <p:nvPr>
            <p:ph type="ftr" sz="quarter" idx="11"/>
          </p:nvPr>
        </p:nvSpPr>
        <p:spPr/>
        <p:txBody>
          <a:bodyPr/>
          <a:lstStyle/>
          <a:p>
            <a:r>
              <a:rPr lang="en-US">
                <a:solidFill>
                  <a:prstClr val="black">
                    <a:tint val="75000"/>
                  </a:prstClr>
                </a:solidFill>
              </a:rPr>
              <a:t>Cunningham: Courage</a:t>
            </a:r>
          </a:p>
        </p:txBody>
      </p:sp>
      <p:sp>
        <p:nvSpPr>
          <p:cNvPr id="5" name="Slide Number Placeholder 4"/>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187479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tint val="75000"/>
                  </a:prstClr>
                </a:solidFill>
              </a:rPr>
              <a:t>7 July2015</a:t>
            </a:r>
          </a:p>
        </p:txBody>
      </p:sp>
      <p:sp>
        <p:nvSpPr>
          <p:cNvPr id="3" name="Footer Placeholder 2"/>
          <p:cNvSpPr>
            <a:spLocks noGrp="1"/>
          </p:cNvSpPr>
          <p:nvPr>
            <p:ph type="ftr" sz="quarter" idx="11"/>
          </p:nvPr>
        </p:nvSpPr>
        <p:spPr/>
        <p:txBody>
          <a:bodyPr/>
          <a:lstStyle/>
          <a:p>
            <a:r>
              <a:rPr lang="en-US">
                <a:solidFill>
                  <a:prstClr val="black">
                    <a:tint val="75000"/>
                  </a:prstClr>
                </a:solidFill>
              </a:rPr>
              <a:t>Cunningham: Courage</a:t>
            </a:r>
          </a:p>
        </p:txBody>
      </p:sp>
      <p:sp>
        <p:nvSpPr>
          <p:cNvPr id="4" name="Slide Number Placeholder 3"/>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033061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4106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C867F20-FF30-4BC8-9E43-6A55E3E7A29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7311257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727580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6919866"/>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8244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014886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5110116"/>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497140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056962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solidFill>
                  <a:prstClr val="black">
                    <a:tint val="75000"/>
                  </a:prstClr>
                </a:solidFill>
              </a:rPr>
              <a:t>7 July2015</a:t>
            </a:r>
          </a:p>
        </p:txBody>
      </p:sp>
      <p:sp>
        <p:nvSpPr>
          <p:cNvPr id="8" name="Footer Placeholder 7"/>
          <p:cNvSpPr>
            <a:spLocks noGrp="1"/>
          </p:cNvSpPr>
          <p:nvPr>
            <p:ph type="ftr" sz="quarter" idx="11"/>
          </p:nvPr>
        </p:nvSpPr>
        <p:spPr/>
        <p:txBody>
          <a:bodyPr/>
          <a:lstStyle/>
          <a:p>
            <a:r>
              <a:rPr lang="en-US">
                <a:solidFill>
                  <a:prstClr val="black">
                    <a:tint val="75000"/>
                  </a:prstClr>
                </a:solidFill>
              </a:rPr>
              <a:t>Cunningham: Courage</a:t>
            </a:r>
          </a:p>
        </p:txBody>
      </p:sp>
      <p:sp>
        <p:nvSpPr>
          <p:cNvPr id="9" name="Slide Number Placeholder 8"/>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980188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solidFill>
                  <a:prstClr val="black">
                    <a:tint val="75000"/>
                  </a:prstClr>
                </a:solidFill>
              </a:rPr>
              <a:t>7 July2015</a:t>
            </a:r>
          </a:p>
        </p:txBody>
      </p:sp>
      <p:sp>
        <p:nvSpPr>
          <p:cNvPr id="4" name="Footer Placeholder 3"/>
          <p:cNvSpPr>
            <a:spLocks noGrp="1"/>
          </p:cNvSpPr>
          <p:nvPr>
            <p:ph type="ftr" sz="quarter" idx="11"/>
          </p:nvPr>
        </p:nvSpPr>
        <p:spPr/>
        <p:txBody>
          <a:bodyPr/>
          <a:lstStyle/>
          <a:p>
            <a:r>
              <a:rPr lang="en-US">
                <a:solidFill>
                  <a:prstClr val="black">
                    <a:tint val="75000"/>
                  </a:prstClr>
                </a:solidFill>
              </a:rPr>
              <a:t>Cunningham: Courage</a:t>
            </a:r>
          </a:p>
        </p:txBody>
      </p:sp>
      <p:sp>
        <p:nvSpPr>
          <p:cNvPr id="5" name="Slide Number Placeholder 4"/>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1782756"/>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tint val="75000"/>
                  </a:prstClr>
                </a:solidFill>
              </a:rPr>
              <a:t>7 July2015</a:t>
            </a:r>
          </a:p>
        </p:txBody>
      </p:sp>
      <p:sp>
        <p:nvSpPr>
          <p:cNvPr id="3" name="Footer Placeholder 2"/>
          <p:cNvSpPr>
            <a:spLocks noGrp="1"/>
          </p:cNvSpPr>
          <p:nvPr>
            <p:ph type="ftr" sz="quarter" idx="11"/>
          </p:nvPr>
        </p:nvSpPr>
        <p:spPr/>
        <p:txBody>
          <a:bodyPr/>
          <a:lstStyle/>
          <a:p>
            <a:r>
              <a:rPr lang="en-US">
                <a:solidFill>
                  <a:prstClr val="black">
                    <a:tint val="75000"/>
                  </a:prstClr>
                </a:solidFill>
              </a:rPr>
              <a:t>Cunningham: Courage</a:t>
            </a:r>
          </a:p>
        </p:txBody>
      </p:sp>
      <p:sp>
        <p:nvSpPr>
          <p:cNvPr id="4" name="Slide Number Placeholder 3"/>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0772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735C81A-C0CF-42FF-A0F8-EC43F56D498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648244468"/>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646418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prstClr val="black">
                    <a:tint val="75000"/>
                  </a:prstClr>
                </a:solidFill>
              </a:rPr>
              <a:t>7 July2015</a:t>
            </a:r>
          </a:p>
        </p:txBody>
      </p:sp>
      <p:sp>
        <p:nvSpPr>
          <p:cNvPr id="6" name="Footer Placeholder 5"/>
          <p:cNvSpPr>
            <a:spLocks noGrp="1"/>
          </p:cNvSpPr>
          <p:nvPr>
            <p:ph type="ftr" sz="quarter" idx="11"/>
          </p:nvPr>
        </p:nvSpPr>
        <p:spPr/>
        <p:txBody>
          <a:bodyPr/>
          <a:lstStyle/>
          <a:p>
            <a:r>
              <a:rPr lang="en-US">
                <a:solidFill>
                  <a:prstClr val="black">
                    <a:tint val="75000"/>
                  </a:prstClr>
                </a:solidFill>
              </a:rPr>
              <a:t>Cunningham: Courage</a:t>
            </a:r>
          </a:p>
        </p:txBody>
      </p:sp>
      <p:sp>
        <p:nvSpPr>
          <p:cNvPr id="7" name="Slide Number Placeholder 6"/>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8960011"/>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715513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7 July2015</a:t>
            </a:r>
          </a:p>
        </p:txBody>
      </p:sp>
      <p:sp>
        <p:nvSpPr>
          <p:cNvPr id="5" name="Footer Placeholder 4"/>
          <p:cNvSpPr>
            <a:spLocks noGrp="1"/>
          </p:cNvSpPr>
          <p:nvPr>
            <p:ph type="ftr" sz="quarter" idx="11"/>
          </p:nvPr>
        </p:nvSpPr>
        <p:spPr/>
        <p:txBody>
          <a:bodyPr/>
          <a:lstStyle/>
          <a:p>
            <a:r>
              <a:rPr lang="en-US">
                <a:solidFill>
                  <a:prstClr val="black">
                    <a:tint val="75000"/>
                  </a:prstClr>
                </a:solidFill>
              </a:rPr>
              <a:t>Cunningham: Courage</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9061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C7BDEBE-405C-4884-935D-163ACA4421B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47133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37A16C7A-44D5-4A79-ADD8-D24FB9C9507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893727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B5F20E87-1028-4B03-9347-CFB21F33C33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479770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4D2B6CD0-EC81-46F8-B16D-9448C092119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968487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4F5A9BD-7E82-4DE7-939D-8104BEF498C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50060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245225"/>
            <a:ext cx="1930400" cy="476250"/>
          </a:xfrm>
        </p:spPr>
        <p:txBody>
          <a:bodyPr/>
          <a:lstStyle>
            <a:lvl1pPr>
              <a:defRPr/>
            </a:lvl1pPr>
          </a:lstStyle>
          <a:p>
            <a:r>
              <a:rPr lang="en-US"/>
              <a:t>7 July2015</a:t>
            </a:r>
            <a:endParaRPr lang="en-US" dirty="0"/>
          </a:p>
        </p:txBody>
      </p:sp>
      <p:sp>
        <p:nvSpPr>
          <p:cNvPr id="5" name="Footer Placeholder 4"/>
          <p:cNvSpPr>
            <a:spLocks noGrp="1"/>
          </p:cNvSpPr>
          <p:nvPr>
            <p:ph type="ftr" sz="quarter" idx="11"/>
          </p:nvPr>
        </p:nvSpPr>
        <p:spPr>
          <a:xfrm>
            <a:off x="3613573" y="6275705"/>
            <a:ext cx="5588000" cy="476250"/>
          </a:xfrm>
        </p:spPr>
        <p:txBody>
          <a:bodyPr/>
          <a:lstStyle>
            <a:lvl1pPr>
              <a:defRPr/>
            </a:lvl1pPr>
          </a:lstStyle>
          <a:p>
            <a:r>
              <a:rPr lang="en-US"/>
              <a:t>Cunningham: Courage</a:t>
            </a:r>
            <a:endParaRPr lang="en-US" dirty="0"/>
          </a:p>
        </p:txBody>
      </p:sp>
      <p:sp>
        <p:nvSpPr>
          <p:cNvPr id="6" name="Slide Number Placeholder 5"/>
          <p:cNvSpPr>
            <a:spLocks noGrp="1"/>
          </p:cNvSpPr>
          <p:nvPr>
            <p:ph type="sldNum" sz="quarter" idx="12"/>
          </p:nvPr>
        </p:nvSpPr>
        <p:spPr>
          <a:xfrm>
            <a:off x="10261600" y="6245225"/>
            <a:ext cx="1320800" cy="476250"/>
          </a:xfrm>
        </p:spPr>
        <p:txBody>
          <a:bodyPr/>
          <a:lstStyle>
            <a:lvl1pPr>
              <a:defRPr/>
            </a:lvl1pPr>
          </a:lstStyle>
          <a:p>
            <a:fld id="{E5EDF11D-F66A-4321-8BDE-8BC305F747FA}" type="slidenum">
              <a:rPr lang="en-US"/>
              <a:pPr/>
              <a:t>‹#›</a:t>
            </a:fld>
            <a:endParaRPr lang="en-US" dirty="0"/>
          </a:p>
        </p:txBody>
      </p:sp>
    </p:spTree>
    <p:extLst>
      <p:ext uri="{BB962C8B-B14F-4D97-AF65-F5344CB8AC3E}">
        <p14:creationId xmlns:p14="http://schemas.microsoft.com/office/powerpoint/2010/main" val="28564881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29C7140-866F-4080-8816-B066FFF77A3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13959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C4CD901-41D2-4DFF-8340-C746B9BBF92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310455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5E3FE17-5031-4568-8C6B-EE7BCC7F27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429069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D83EF50-A591-413C-B49C-649418949FC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102133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245225"/>
            <a:ext cx="1727200" cy="476250"/>
          </a:xfrm>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a:xfrm>
            <a:off x="2641600" y="6245225"/>
            <a:ext cx="6908800" cy="476250"/>
          </a:xfrm>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a:xfrm>
            <a:off x="10464800" y="6245225"/>
            <a:ext cx="1117600" cy="476250"/>
          </a:xfrm>
        </p:spPr>
        <p:txBody>
          <a:bodyPr/>
          <a:lstStyle>
            <a:lvl1pPr>
              <a:defRPr/>
            </a:lvl1pPr>
          </a:lstStyle>
          <a:p>
            <a:fld id="{E5EDF11D-F66A-4321-8BDE-8BC305F747F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108993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802660-9A2C-4858-82AE-6E46A6CDE40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735986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E0588DC-EB02-4865-9F44-E08E1172E66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665230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799675F-0266-4C9A-BFF0-E4B61E25DB0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87395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4A96DE8-7C42-4B59-B78B-C3E2F651104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755807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91C8140-C3E8-42E0-B8C4-A8D54A88A40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5733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7 July2015</a:t>
            </a:r>
            <a:endParaRPr lang="en-US" dirty="0"/>
          </a:p>
        </p:txBody>
      </p:sp>
      <p:sp>
        <p:nvSpPr>
          <p:cNvPr id="5" name="Footer Placeholder 4"/>
          <p:cNvSpPr>
            <a:spLocks noGrp="1"/>
          </p:cNvSpPr>
          <p:nvPr>
            <p:ph type="ftr" sz="quarter" idx="11"/>
          </p:nvPr>
        </p:nvSpPr>
        <p:spPr/>
        <p:txBody>
          <a:bodyPr/>
          <a:lstStyle>
            <a:lvl1pPr>
              <a:defRPr/>
            </a:lvl1pPr>
          </a:lstStyle>
          <a:p>
            <a:r>
              <a:rPr lang="en-US"/>
              <a:t>Cunningham: Courage</a:t>
            </a:r>
            <a:endParaRPr lang="en-US" dirty="0"/>
          </a:p>
        </p:txBody>
      </p:sp>
      <p:sp>
        <p:nvSpPr>
          <p:cNvPr id="6" name="Slide Number Placeholder 5"/>
          <p:cNvSpPr>
            <a:spLocks noGrp="1"/>
          </p:cNvSpPr>
          <p:nvPr>
            <p:ph type="sldNum" sz="quarter" idx="12"/>
          </p:nvPr>
        </p:nvSpPr>
        <p:spPr/>
        <p:txBody>
          <a:bodyPr/>
          <a:lstStyle>
            <a:lvl1pPr>
              <a:defRPr/>
            </a:lvl1pPr>
          </a:lstStyle>
          <a:p>
            <a:fld id="{BA802660-9A2C-4858-82AE-6E46A6CDE403}" type="slidenum">
              <a:rPr lang="en-US"/>
              <a:pPr/>
              <a:t>‹#›</a:t>
            </a:fld>
            <a:endParaRPr lang="en-US" dirty="0"/>
          </a:p>
        </p:txBody>
      </p:sp>
    </p:spTree>
    <p:extLst>
      <p:ext uri="{BB962C8B-B14F-4D97-AF65-F5344CB8AC3E}">
        <p14:creationId xmlns:p14="http://schemas.microsoft.com/office/powerpoint/2010/main" val="37123534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1084F85-4347-4A29-9963-C790EA0A674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985791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68FD590-0C87-48CC-ACD6-698F669E066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591346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C1B17E5-8E77-4A25-B7E9-13CCBFBA8B0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713071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4CC2270-1251-4361-9F88-D7B8868DB10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421542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D83EF50-A591-413C-B49C-649418949FC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580645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5EDF11D-F66A-4321-8BDE-8BC305F747F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822950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802660-9A2C-4858-82AE-6E46A6CDE40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395434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E0588DC-EB02-4865-9F44-E08E1172E66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349116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799675F-0266-4C9A-BFF0-E4B61E25DB0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4226697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4A96DE8-7C42-4B59-B78B-C3E2F651104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41158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7 July2015</a:t>
            </a:r>
            <a:endParaRPr lang="en-US" dirty="0"/>
          </a:p>
        </p:txBody>
      </p:sp>
      <p:sp>
        <p:nvSpPr>
          <p:cNvPr id="6" name="Footer Placeholder 5"/>
          <p:cNvSpPr>
            <a:spLocks noGrp="1"/>
          </p:cNvSpPr>
          <p:nvPr>
            <p:ph type="ftr" sz="quarter" idx="11"/>
          </p:nvPr>
        </p:nvSpPr>
        <p:spPr/>
        <p:txBody>
          <a:bodyPr/>
          <a:lstStyle>
            <a:lvl1pPr>
              <a:defRPr/>
            </a:lvl1pPr>
          </a:lstStyle>
          <a:p>
            <a:r>
              <a:rPr lang="en-US"/>
              <a:t>Cunningham: Courage</a:t>
            </a:r>
            <a:endParaRPr lang="en-US" dirty="0"/>
          </a:p>
        </p:txBody>
      </p:sp>
      <p:sp>
        <p:nvSpPr>
          <p:cNvPr id="7" name="Slide Number Placeholder 6"/>
          <p:cNvSpPr>
            <a:spLocks noGrp="1"/>
          </p:cNvSpPr>
          <p:nvPr>
            <p:ph type="sldNum" sz="quarter" idx="12"/>
          </p:nvPr>
        </p:nvSpPr>
        <p:spPr/>
        <p:txBody>
          <a:bodyPr/>
          <a:lstStyle>
            <a:lvl1pPr>
              <a:defRPr/>
            </a:lvl1pPr>
          </a:lstStyle>
          <a:p>
            <a:fld id="{0E0588DC-EB02-4865-9F44-E08E1172E66D}" type="slidenum">
              <a:rPr lang="en-US"/>
              <a:pPr/>
              <a:t>‹#›</a:t>
            </a:fld>
            <a:endParaRPr lang="en-US" dirty="0"/>
          </a:p>
        </p:txBody>
      </p:sp>
    </p:spTree>
    <p:extLst>
      <p:ext uri="{BB962C8B-B14F-4D97-AF65-F5344CB8AC3E}">
        <p14:creationId xmlns:p14="http://schemas.microsoft.com/office/powerpoint/2010/main" val="27471852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91C8140-C3E8-42E0-B8C4-A8D54A88A40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656785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1084F85-4347-4A29-9963-C790EA0A674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371406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68FD590-0C87-48CC-ACD6-698F669E066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04631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C1B17E5-8E77-4A25-B7E9-13CCBFBA8B0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7386128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4CC2270-1251-4361-9F88-D7B8868DB10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1080802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D83EF50-A591-413C-B49C-649418949FC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957968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5EDF11D-F66A-4321-8BDE-8BC305F747F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657202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802660-9A2C-4858-82AE-6E46A6CDE40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895891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E0588DC-EB02-4865-9F44-E08E1172E66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0863499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799675F-0266-4C9A-BFF0-E4B61E25DB0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16990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7 July2015</a:t>
            </a:r>
            <a:endParaRPr lang="en-US" dirty="0"/>
          </a:p>
        </p:txBody>
      </p:sp>
      <p:sp>
        <p:nvSpPr>
          <p:cNvPr id="8" name="Footer Placeholder 7"/>
          <p:cNvSpPr>
            <a:spLocks noGrp="1"/>
          </p:cNvSpPr>
          <p:nvPr>
            <p:ph type="ftr" sz="quarter" idx="11"/>
          </p:nvPr>
        </p:nvSpPr>
        <p:spPr/>
        <p:txBody>
          <a:bodyPr/>
          <a:lstStyle>
            <a:lvl1pPr>
              <a:defRPr/>
            </a:lvl1pPr>
          </a:lstStyle>
          <a:p>
            <a:r>
              <a:rPr lang="en-US"/>
              <a:t>Cunningham: Courage</a:t>
            </a:r>
            <a:endParaRPr lang="en-US" dirty="0"/>
          </a:p>
        </p:txBody>
      </p:sp>
      <p:sp>
        <p:nvSpPr>
          <p:cNvPr id="9" name="Slide Number Placeholder 8"/>
          <p:cNvSpPr>
            <a:spLocks noGrp="1"/>
          </p:cNvSpPr>
          <p:nvPr>
            <p:ph type="sldNum" sz="quarter" idx="12"/>
          </p:nvPr>
        </p:nvSpPr>
        <p:spPr/>
        <p:txBody>
          <a:bodyPr/>
          <a:lstStyle>
            <a:lvl1pPr>
              <a:defRPr/>
            </a:lvl1pPr>
          </a:lstStyle>
          <a:p>
            <a:fld id="{7799675F-0266-4C9A-BFF0-E4B61E25DB08}" type="slidenum">
              <a:rPr lang="en-US"/>
              <a:pPr/>
              <a:t>‹#›</a:t>
            </a:fld>
            <a:endParaRPr lang="en-US" dirty="0"/>
          </a:p>
        </p:txBody>
      </p:sp>
    </p:spTree>
    <p:extLst>
      <p:ext uri="{BB962C8B-B14F-4D97-AF65-F5344CB8AC3E}">
        <p14:creationId xmlns:p14="http://schemas.microsoft.com/office/powerpoint/2010/main" val="1952229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4A96DE8-7C42-4B59-B78B-C3E2F651104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1885922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91C8140-C3E8-42E0-B8C4-A8D54A88A40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5435115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1084F85-4347-4A29-9963-C790EA0A674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0558989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68FD590-0C87-48CC-ACD6-698F669E066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708133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C1B17E5-8E77-4A25-B7E9-13CCBFBA8B0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563332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4CC2270-1251-4361-9F88-D7B8868DB10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9392888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38ADE24-30E7-48C4-B41A-1C047A7B825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6402250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1C5062-CCB1-450C-908E-1CC31DB7124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8270035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9926D7-F10E-4AFE-A258-C73A545F1D8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8488510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80A467-B7D9-45B6-8222-C9F358D4245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253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7 July2015</a:t>
            </a:r>
            <a:endParaRPr lang="en-US" dirty="0"/>
          </a:p>
        </p:txBody>
      </p:sp>
      <p:sp>
        <p:nvSpPr>
          <p:cNvPr id="4" name="Footer Placeholder 3"/>
          <p:cNvSpPr>
            <a:spLocks noGrp="1"/>
          </p:cNvSpPr>
          <p:nvPr>
            <p:ph type="ftr" sz="quarter" idx="11"/>
          </p:nvPr>
        </p:nvSpPr>
        <p:spPr/>
        <p:txBody>
          <a:bodyPr/>
          <a:lstStyle>
            <a:lvl1pPr>
              <a:defRPr/>
            </a:lvl1pPr>
          </a:lstStyle>
          <a:p>
            <a:r>
              <a:rPr lang="en-US"/>
              <a:t>Cunningham: Courage</a:t>
            </a:r>
            <a:endParaRPr lang="en-US" dirty="0"/>
          </a:p>
        </p:txBody>
      </p:sp>
      <p:sp>
        <p:nvSpPr>
          <p:cNvPr id="5" name="Slide Number Placeholder 4"/>
          <p:cNvSpPr>
            <a:spLocks noGrp="1"/>
          </p:cNvSpPr>
          <p:nvPr>
            <p:ph type="sldNum" sz="quarter" idx="12"/>
          </p:nvPr>
        </p:nvSpPr>
        <p:spPr/>
        <p:txBody>
          <a:bodyPr/>
          <a:lstStyle>
            <a:lvl1pPr>
              <a:defRPr/>
            </a:lvl1pPr>
          </a:lstStyle>
          <a:p>
            <a:fld id="{84A96DE8-7C42-4B59-B78B-C3E2F6511040}" type="slidenum">
              <a:rPr lang="en-US"/>
              <a:pPr/>
              <a:t>‹#›</a:t>
            </a:fld>
            <a:endParaRPr lang="en-US" dirty="0"/>
          </a:p>
        </p:txBody>
      </p:sp>
    </p:spTree>
    <p:extLst>
      <p:ext uri="{BB962C8B-B14F-4D97-AF65-F5344CB8AC3E}">
        <p14:creationId xmlns:p14="http://schemas.microsoft.com/office/powerpoint/2010/main" val="17916853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5131C17-8AC1-4F39-BFF6-DE9213DCB4B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8063591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CE63946-9734-4BA7-8BD9-3C0BB9925A1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5906142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F979F18-309A-419F-940C-ED2E67A97B8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9571447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CC56024-7EA7-443F-A88A-DF2351A9705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6728075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DA77A6D-CCAC-4A20-8DE1-497A596ACE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8276209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6BD9EC1-08EA-42C6-913A-5C98F6D2560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8287559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639B50E-166C-4328-A665-B79731765A6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3228112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D83EF50-A591-413C-B49C-649418949FC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6688530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5EDF11D-F66A-4321-8BDE-8BC305F747F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9425880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802660-9A2C-4858-82AE-6E46A6CDE40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4917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7 July2015</a:t>
            </a:r>
            <a:endParaRPr lang="en-US" dirty="0"/>
          </a:p>
        </p:txBody>
      </p:sp>
      <p:sp>
        <p:nvSpPr>
          <p:cNvPr id="3" name="Footer Placeholder 2"/>
          <p:cNvSpPr>
            <a:spLocks noGrp="1"/>
          </p:cNvSpPr>
          <p:nvPr>
            <p:ph type="ftr" sz="quarter" idx="11"/>
          </p:nvPr>
        </p:nvSpPr>
        <p:spPr/>
        <p:txBody>
          <a:bodyPr/>
          <a:lstStyle>
            <a:lvl1pPr>
              <a:defRPr/>
            </a:lvl1pPr>
          </a:lstStyle>
          <a:p>
            <a:r>
              <a:rPr lang="en-US"/>
              <a:t>Cunningham: Courage</a:t>
            </a:r>
            <a:endParaRPr lang="en-US" dirty="0"/>
          </a:p>
        </p:txBody>
      </p:sp>
      <p:sp>
        <p:nvSpPr>
          <p:cNvPr id="4" name="Slide Number Placeholder 3"/>
          <p:cNvSpPr>
            <a:spLocks noGrp="1"/>
          </p:cNvSpPr>
          <p:nvPr>
            <p:ph type="sldNum" sz="quarter" idx="12"/>
          </p:nvPr>
        </p:nvSpPr>
        <p:spPr/>
        <p:txBody>
          <a:bodyPr/>
          <a:lstStyle>
            <a:lvl1pPr>
              <a:defRPr/>
            </a:lvl1pPr>
          </a:lstStyle>
          <a:p>
            <a:fld id="{B91C8140-C3E8-42E0-B8C4-A8D54A88A404}" type="slidenum">
              <a:rPr lang="en-US"/>
              <a:pPr/>
              <a:t>‹#›</a:t>
            </a:fld>
            <a:endParaRPr lang="en-US" dirty="0"/>
          </a:p>
        </p:txBody>
      </p:sp>
    </p:spTree>
    <p:extLst>
      <p:ext uri="{BB962C8B-B14F-4D97-AF65-F5344CB8AC3E}">
        <p14:creationId xmlns:p14="http://schemas.microsoft.com/office/powerpoint/2010/main" val="55073186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E0588DC-EB02-4865-9F44-E08E1172E66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7923561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799675F-0266-4C9A-BFF0-E4B61E25DB0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386863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4A96DE8-7C42-4B59-B78B-C3E2F651104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752377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91C8140-C3E8-42E0-B8C4-A8D54A88A40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3991787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1084F85-4347-4A29-9963-C790EA0A674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028829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68FD590-0C87-48CC-ACD6-698F669E066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9618606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C1B17E5-8E77-4A25-B7E9-13CCBFBA8B0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0535635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4CC2270-1251-4361-9F88-D7B8868DB10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87510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64514" name="Group 2"/>
          <p:cNvGrpSpPr>
            <a:grpSpLocks/>
          </p:cNvGrpSpPr>
          <p:nvPr/>
        </p:nvGrpSpPr>
        <p:grpSpPr bwMode="auto">
          <a:xfrm>
            <a:off x="0" y="0"/>
            <a:ext cx="11277600" cy="5943600"/>
            <a:chOff x="0" y="0"/>
            <a:chExt cx="5328" cy="3744"/>
          </a:xfrm>
        </p:grpSpPr>
        <p:sp>
          <p:nvSpPr>
            <p:cNvPr id="64515" name="Freeform 3"/>
            <p:cNvSpPr>
              <a:spLocks/>
            </p:cNvSpPr>
            <p:nvPr/>
          </p:nvSpPr>
          <p:spPr bwMode="hidden">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Lst>
              <a:ahLst/>
              <a:cxnLst>
                <a:cxn ang="0">
                  <a:pos x="T0" y="T1"/>
                </a:cxn>
                <a:cxn ang="0">
                  <a:pos x="T2" y="T3"/>
                </a:cxn>
                <a:cxn ang="0">
                  <a:pos x="T4" y="T5"/>
                </a:cxn>
                <a:cxn ang="0">
                  <a:pos x="T6" y="T7"/>
                </a:cxn>
                <a:cxn ang="0">
                  <a:pos x="T8" y="T9"/>
                </a:cxn>
                <a:cxn ang="0">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endParaRPr lang="en-US" dirty="0">
                <a:solidFill>
                  <a:srgbClr val="000000"/>
                </a:solidFill>
                <a:latin typeface="Tahoma"/>
              </a:endParaRPr>
            </a:p>
          </p:txBody>
        </p:sp>
        <p:sp>
          <p:nvSpPr>
            <p:cNvPr id="64516"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Lst>
              <a:ahLst/>
              <a:cxnLst>
                <a:cxn ang="0">
                  <a:pos x="T0" y="T1"/>
                </a:cxn>
                <a:cxn ang="0">
                  <a:pos x="T2" y="T3"/>
                </a:cxn>
                <a:cxn ang="0">
                  <a:pos x="T4" y="T5"/>
                </a:cxn>
                <a:cxn ang="0">
                  <a:pos x="T6" y="T7"/>
                </a:cxn>
                <a:cxn ang="0">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endParaRPr lang="en-US" dirty="0">
                <a:solidFill>
                  <a:srgbClr val="000000"/>
                </a:solidFill>
                <a:latin typeface="Tahoma"/>
              </a:endParaRPr>
            </a:p>
          </p:txBody>
        </p:sp>
      </p:grpSp>
      <p:sp>
        <p:nvSpPr>
          <p:cNvPr id="64517" name="Rectangle 5"/>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64518" name="Rectangle 6"/>
          <p:cNvSpPr>
            <a:spLocks noGrp="1" noChangeArrowheads="1"/>
          </p:cNvSpPr>
          <p:nvPr>
            <p:ph type="dt" sz="quarter" idx="2"/>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4519" name="Rectangle 7"/>
          <p:cNvSpPr>
            <a:spLocks noGrp="1" noChangeArrowheads="1"/>
          </p:cNvSpPr>
          <p:nvPr>
            <p:ph type="ftr" sz="quarter" idx="3"/>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4520" name="Rectangle 8"/>
          <p:cNvSpPr>
            <a:spLocks noGrp="1" noChangeArrowheads="1"/>
          </p:cNvSpPr>
          <p:nvPr>
            <p:ph type="sldNum" sz="quarter" idx="4"/>
          </p:nvPr>
        </p:nvSpPr>
        <p:spPr/>
        <p:txBody>
          <a:bodyPr/>
          <a:lstStyle>
            <a:lvl1pPr>
              <a:defRPr/>
            </a:lvl1pPr>
          </a:lstStyle>
          <a:p>
            <a:fld id="{30E75783-62AA-435F-9CF8-5D08AEC1FCDD}" type="slidenum">
              <a:rPr lang="en-US">
                <a:solidFill>
                  <a:srgbClr val="000000"/>
                </a:solidFill>
              </a:rPr>
              <a:pPr/>
              <a:t>‹#›</a:t>
            </a:fld>
            <a:endParaRPr lang="en-US" dirty="0">
              <a:solidFill>
                <a:srgbClr val="000000"/>
              </a:solidFill>
            </a:endParaRPr>
          </a:p>
        </p:txBody>
      </p:sp>
      <p:sp>
        <p:nvSpPr>
          <p:cNvPr id="64521" name="Rectangle 9"/>
          <p:cNvSpPr>
            <a:spLocks noGrp="1" noChangeArrowheads="1"/>
          </p:cNvSpPr>
          <p:nvPr>
            <p:ph type="ctrTitle" sz="quarter"/>
          </p:nvPr>
        </p:nvSpPr>
        <p:spPr>
          <a:xfrm>
            <a:off x="914400" y="1768478"/>
            <a:ext cx="10363200" cy="1736725"/>
          </a:xfrm>
        </p:spPr>
        <p:txBody>
          <a:bodyPr anchor="b" anchorCtr="1"/>
          <a:lstStyle>
            <a:lvl1pPr>
              <a:defRPr sz="3300"/>
            </a:lvl1pPr>
          </a:lstStyle>
          <a:p>
            <a:pPr lvl="0"/>
            <a:r>
              <a:rPr lang="en-US" noProof="0"/>
              <a:t>Click to edit Master title style</a:t>
            </a:r>
          </a:p>
        </p:txBody>
      </p:sp>
    </p:spTree>
    <p:extLst>
      <p:ext uri="{BB962C8B-B14F-4D97-AF65-F5344CB8AC3E}">
        <p14:creationId xmlns:p14="http://schemas.microsoft.com/office/powerpoint/2010/main" val="3190714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build="p">
        <p:tmplLst>
          <p:tmpl lvl="1">
            <p:tnLst>
              <p:par>
                <p:cTn presetID="1" presetClass="entr" presetSubtype="0" fill="hold" nodeType="clickEffect">
                  <p:stCondLst>
                    <p:cond delay="0"/>
                  </p:stCondLst>
                  <p:childTnLst>
                    <p:set>
                      <p:cBhvr>
                        <p:cTn dur="1" fill="hold">
                          <p:stCondLst>
                            <p:cond delay="0"/>
                          </p:stCondLst>
                        </p:cTn>
                        <p:tgtEl>
                          <p:spTgt spid="64517"/>
                        </p:tgtEl>
                        <p:attrNameLst>
                          <p:attrName>style.visibility</p:attrName>
                        </p:attrNameLst>
                      </p:cBhvr>
                      <p:to>
                        <p:strVal val="visible"/>
                      </p:to>
                    </p:set>
                  </p:childTnLst>
                </p:cTn>
              </p:par>
            </p:tnLst>
          </p:tmpl>
        </p:tmplLst>
      </p:bldP>
    </p:bld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DCD6248-A3EA-4C5A-A10D-C5E2F29F50C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2507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7 July2015</a:t>
            </a:r>
            <a:endParaRPr lang="en-US" dirty="0"/>
          </a:p>
        </p:txBody>
      </p:sp>
      <p:sp>
        <p:nvSpPr>
          <p:cNvPr id="6" name="Footer Placeholder 5"/>
          <p:cNvSpPr>
            <a:spLocks noGrp="1"/>
          </p:cNvSpPr>
          <p:nvPr>
            <p:ph type="ftr" sz="quarter" idx="11"/>
          </p:nvPr>
        </p:nvSpPr>
        <p:spPr/>
        <p:txBody>
          <a:bodyPr/>
          <a:lstStyle>
            <a:lvl1pPr>
              <a:defRPr/>
            </a:lvl1pPr>
          </a:lstStyle>
          <a:p>
            <a:r>
              <a:rPr lang="en-US"/>
              <a:t>Cunningham: Courage</a:t>
            </a:r>
            <a:endParaRPr lang="en-US" dirty="0"/>
          </a:p>
        </p:txBody>
      </p:sp>
      <p:sp>
        <p:nvSpPr>
          <p:cNvPr id="7" name="Slide Number Placeholder 6"/>
          <p:cNvSpPr>
            <a:spLocks noGrp="1"/>
          </p:cNvSpPr>
          <p:nvPr>
            <p:ph type="sldNum" sz="quarter" idx="12"/>
          </p:nvPr>
        </p:nvSpPr>
        <p:spPr/>
        <p:txBody>
          <a:bodyPr/>
          <a:lstStyle>
            <a:lvl1pPr>
              <a:defRPr/>
            </a:lvl1pPr>
          </a:lstStyle>
          <a:p>
            <a:fld id="{51084F85-4347-4A29-9963-C790EA0A674A}" type="slidenum">
              <a:rPr lang="en-US"/>
              <a:pPr/>
              <a:t>‹#›</a:t>
            </a:fld>
            <a:endParaRPr lang="en-US" dirty="0"/>
          </a:p>
        </p:txBody>
      </p:sp>
    </p:spTree>
    <p:extLst>
      <p:ext uri="{BB962C8B-B14F-4D97-AF65-F5344CB8AC3E}">
        <p14:creationId xmlns:p14="http://schemas.microsoft.com/office/powerpoint/2010/main" val="93573918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FCC7F10-F29D-48F3-9AB7-13C12C99089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77492619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328824C-9DA5-4EBA-8724-2946CC41BD6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7624476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66673BE6-BAC0-4C04-A92D-2526DE7E10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7646947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1BC8733E-A063-4474-B73A-2A1F1E1E7B3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85446908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5B5D9CC6-218B-4033-8EA9-3F26CA4098D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0070272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A99EF6C-892A-4BC6-A0BC-63D437BCFBE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6340801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3209F06-2E35-43F9-800A-F53FC15BB9C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6493612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389D319-8C04-46D9-9E60-87FDB2E639E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2489860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solidFill>
                  <a:srgbClr val="000000"/>
                </a:solidFill>
              </a:rPr>
              <a:t>7 July2015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a:solidFill>
                  <a:srgbClr val="000000"/>
                </a:solidFill>
              </a:rPr>
              <a:t>Cunningham: Courage</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ABA2883-A9FC-44D2-8878-32F12A820F0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9116798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238ADE24-30E7-48C4-B41A-1C047A7B825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5426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7 July2015</a:t>
            </a:r>
            <a:endParaRPr lang="en-US" dirty="0"/>
          </a:p>
        </p:txBody>
      </p:sp>
      <p:sp>
        <p:nvSpPr>
          <p:cNvPr id="6" name="Footer Placeholder 5"/>
          <p:cNvSpPr>
            <a:spLocks noGrp="1"/>
          </p:cNvSpPr>
          <p:nvPr>
            <p:ph type="ftr" sz="quarter" idx="11"/>
          </p:nvPr>
        </p:nvSpPr>
        <p:spPr/>
        <p:txBody>
          <a:bodyPr/>
          <a:lstStyle>
            <a:lvl1pPr>
              <a:defRPr/>
            </a:lvl1pPr>
          </a:lstStyle>
          <a:p>
            <a:r>
              <a:rPr lang="en-US"/>
              <a:t>Cunningham: Courage</a:t>
            </a:r>
            <a:endParaRPr lang="en-US" dirty="0"/>
          </a:p>
        </p:txBody>
      </p:sp>
      <p:sp>
        <p:nvSpPr>
          <p:cNvPr id="7" name="Slide Number Placeholder 6"/>
          <p:cNvSpPr>
            <a:spLocks noGrp="1"/>
          </p:cNvSpPr>
          <p:nvPr>
            <p:ph type="sldNum" sz="quarter" idx="12"/>
          </p:nvPr>
        </p:nvSpPr>
        <p:spPr/>
        <p:txBody>
          <a:bodyPr/>
          <a:lstStyle>
            <a:lvl1pPr>
              <a:defRPr/>
            </a:lvl1pPr>
          </a:lstStyle>
          <a:p>
            <a:fld id="{368FD590-0C87-48CC-ACD6-698F669E0664}" type="slidenum">
              <a:rPr lang="en-US"/>
              <a:pPr/>
              <a:t>‹#›</a:t>
            </a:fld>
            <a:endParaRPr lang="en-US" dirty="0"/>
          </a:p>
        </p:txBody>
      </p:sp>
    </p:spTree>
    <p:extLst>
      <p:ext uri="{BB962C8B-B14F-4D97-AF65-F5344CB8AC3E}">
        <p14:creationId xmlns:p14="http://schemas.microsoft.com/office/powerpoint/2010/main" val="343292104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5A1C5062-CCB1-450C-908E-1CC31DB712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0095373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969926D7-F10E-4AFE-A258-C73A545F1D8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93938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7" name="Rectangle 6"/>
          <p:cNvSpPr>
            <a:spLocks noGrp="1" noChangeArrowheads="1"/>
          </p:cNvSpPr>
          <p:nvPr>
            <p:ph type="sldNum" sz="quarter" idx="12"/>
          </p:nvPr>
        </p:nvSpPr>
        <p:spPr>
          <a:ln/>
        </p:spPr>
        <p:txBody>
          <a:bodyPr/>
          <a:lstStyle>
            <a:lvl1pPr>
              <a:defRPr/>
            </a:lvl1pPr>
          </a:lstStyle>
          <a:p>
            <a:pPr>
              <a:defRPr/>
            </a:pPr>
            <a:fld id="{C580A467-B7D9-45B6-8222-C9F358D424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84140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9" name="Rectangle 6"/>
          <p:cNvSpPr>
            <a:spLocks noGrp="1" noChangeArrowheads="1"/>
          </p:cNvSpPr>
          <p:nvPr>
            <p:ph type="sldNum" sz="quarter" idx="12"/>
          </p:nvPr>
        </p:nvSpPr>
        <p:spPr>
          <a:ln/>
        </p:spPr>
        <p:txBody>
          <a:bodyPr/>
          <a:lstStyle>
            <a:lvl1pPr>
              <a:defRPr/>
            </a:lvl1pPr>
          </a:lstStyle>
          <a:p>
            <a:pPr>
              <a:defRPr/>
            </a:pPr>
            <a:fld id="{B5131C17-8AC1-4F39-BFF6-DE9213DCB4B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1393294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5" name="Rectangle 6"/>
          <p:cNvSpPr>
            <a:spLocks noGrp="1" noChangeArrowheads="1"/>
          </p:cNvSpPr>
          <p:nvPr>
            <p:ph type="sldNum" sz="quarter" idx="12"/>
          </p:nvPr>
        </p:nvSpPr>
        <p:spPr>
          <a:ln/>
        </p:spPr>
        <p:txBody>
          <a:bodyPr/>
          <a:lstStyle>
            <a:lvl1pPr>
              <a:defRPr/>
            </a:lvl1pPr>
          </a:lstStyle>
          <a:p>
            <a:pPr>
              <a:defRPr/>
            </a:pPr>
            <a:fld id="{3CE63946-9734-4BA7-8BD9-3C0BB9925A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463475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4" name="Rectangle 6"/>
          <p:cNvSpPr>
            <a:spLocks noGrp="1" noChangeArrowheads="1"/>
          </p:cNvSpPr>
          <p:nvPr>
            <p:ph type="sldNum" sz="quarter" idx="12"/>
          </p:nvPr>
        </p:nvSpPr>
        <p:spPr>
          <a:ln/>
        </p:spPr>
        <p:txBody>
          <a:bodyPr/>
          <a:lstStyle>
            <a:lvl1pPr>
              <a:defRPr/>
            </a:lvl1pPr>
          </a:lstStyle>
          <a:p>
            <a:pPr>
              <a:defRPr/>
            </a:pPr>
            <a:fld id="{BF979F18-309A-419F-940C-ED2E67A97B8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2395269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7" name="Rectangle 6"/>
          <p:cNvSpPr>
            <a:spLocks noGrp="1" noChangeArrowheads="1"/>
          </p:cNvSpPr>
          <p:nvPr>
            <p:ph type="sldNum" sz="quarter" idx="12"/>
          </p:nvPr>
        </p:nvSpPr>
        <p:spPr>
          <a:ln/>
        </p:spPr>
        <p:txBody>
          <a:bodyPr/>
          <a:lstStyle>
            <a:lvl1pPr>
              <a:defRPr/>
            </a:lvl1pPr>
          </a:lstStyle>
          <a:p>
            <a:pPr>
              <a:defRPr/>
            </a:pPr>
            <a:fld id="{1CC56024-7EA7-443F-A88A-DF2351A970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9250374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7" name="Rectangle 6"/>
          <p:cNvSpPr>
            <a:spLocks noGrp="1" noChangeArrowheads="1"/>
          </p:cNvSpPr>
          <p:nvPr>
            <p:ph type="sldNum" sz="quarter" idx="12"/>
          </p:nvPr>
        </p:nvSpPr>
        <p:spPr>
          <a:ln/>
        </p:spPr>
        <p:txBody>
          <a:bodyPr/>
          <a:lstStyle>
            <a:lvl1pPr>
              <a:defRPr/>
            </a:lvl1pPr>
          </a:lstStyle>
          <a:p>
            <a:pPr>
              <a:defRPr/>
            </a:pPr>
            <a:fld id="{EDA77A6D-CCAC-4A20-8DE1-497A596ACE2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807313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B6BD9EC1-08EA-42C6-913A-5C98F6D2560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8074687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7 July2015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Cunningham: Courage</a:t>
            </a:r>
          </a:p>
        </p:txBody>
      </p:sp>
      <p:sp>
        <p:nvSpPr>
          <p:cNvPr id="6" name="Rectangle 6"/>
          <p:cNvSpPr>
            <a:spLocks noGrp="1" noChangeArrowheads="1"/>
          </p:cNvSpPr>
          <p:nvPr>
            <p:ph type="sldNum" sz="quarter" idx="12"/>
          </p:nvPr>
        </p:nvSpPr>
        <p:spPr>
          <a:ln/>
        </p:spPr>
        <p:txBody>
          <a:bodyPr/>
          <a:lstStyle>
            <a:lvl1pPr>
              <a:defRPr/>
            </a:lvl1pPr>
          </a:lstStyle>
          <a:p>
            <a:pPr>
              <a:defRPr/>
            </a:pPr>
            <a:fld id="{7639B50E-166C-4328-A665-B79731765A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76714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en-US"/>
              <a:t>7 July2015</a:t>
            </a:r>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t>Cunningham: Courage</a:t>
            </a:r>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F7DDDC8-15FC-4E55-BFF0-8AA321BCFE17}"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r>
              <a:rPr lang="en-US">
                <a:solidFill>
                  <a:srgbClr val="000000"/>
                </a:solidFill>
              </a:rPr>
              <a:t>7 July2015</a:t>
            </a: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solidFill>
                  <a:srgbClr val="000000"/>
                </a:solidFill>
              </a:rPr>
              <a:t>Cunningham: Courage</a:t>
            </a: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EEEE5A9-E9E8-4BAF-8CA8-C0252DE4ED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42355655"/>
      </p:ext>
    </p:extLst>
  </p:cSld>
  <p:clrMap bg1="lt1" tx1="dk1" bg2="lt2" tx2="dk2" accent1="accent1" accent2="accent2" accent3="accent3" accent4="accent4" accent5="accent5" accent6="accent6" hlink="hlink" folHlink="folHlink"/>
  <p:sldLayoutIdLst>
    <p:sldLayoutId id="2147484170" r:id="rId1"/>
    <p:sldLayoutId id="2147484171" r:id="rId2"/>
    <p:sldLayoutId id="2147484172" r:id="rId3"/>
    <p:sldLayoutId id="2147484173" r:id="rId4"/>
    <p:sldLayoutId id="2147484174" r:id="rId5"/>
    <p:sldLayoutId id="2147484175" r:id="rId6"/>
    <p:sldLayoutId id="2147484176" r:id="rId7"/>
    <p:sldLayoutId id="2147484177" r:id="rId8"/>
    <p:sldLayoutId id="2147484178" r:id="rId9"/>
    <p:sldLayoutId id="2147484179" r:id="rId10"/>
    <p:sldLayoutId id="2147484180"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7 July2015</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Cunningham: Courage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DDDC8-15FC-4E55-BFF0-8AA321BCFE17}" type="slidenum">
              <a:rPr lang="en-US" smtClean="0"/>
              <a:pPr/>
              <a:t>‹#›</a:t>
            </a:fld>
            <a:endParaRPr lang="en-US" dirty="0"/>
          </a:p>
        </p:txBody>
      </p:sp>
    </p:spTree>
    <p:extLst>
      <p:ext uri="{BB962C8B-B14F-4D97-AF65-F5344CB8AC3E}">
        <p14:creationId xmlns:p14="http://schemas.microsoft.com/office/powerpoint/2010/main" val="3280401540"/>
      </p:ext>
    </p:extLst>
  </p:cSld>
  <p:clrMap bg1="lt1" tx1="dk1" bg2="lt2" tx2="dk2" accent1="accent1" accent2="accent2" accent3="accent3" accent4="accent4" accent5="accent5" accent6="accent6" hlink="hlink" folHlink="folHlink"/>
  <p:sldLayoutIdLst>
    <p:sldLayoutId id="2147484218" r:id="rId1"/>
    <p:sldLayoutId id="2147484219" r:id="rId2"/>
    <p:sldLayoutId id="2147484220" r:id="rId3"/>
    <p:sldLayoutId id="2147484221" r:id="rId4"/>
    <p:sldLayoutId id="2147484222" r:id="rId5"/>
    <p:sldLayoutId id="2147484223" r:id="rId6"/>
    <p:sldLayoutId id="2147484224" r:id="rId7"/>
    <p:sldLayoutId id="2147484225" r:id="rId8"/>
    <p:sldLayoutId id="2147484226" r:id="rId9"/>
    <p:sldLayoutId id="2147484227" r:id="rId10"/>
    <p:sldLayoutId id="214748422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7 July2015</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Cunningham: Courage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DDDC8-15FC-4E55-BFF0-8AA321BCFE17}" type="slidenum">
              <a:rPr lang="en-US" smtClean="0"/>
              <a:pPr/>
              <a:t>‹#›</a:t>
            </a:fld>
            <a:endParaRPr lang="en-US" dirty="0"/>
          </a:p>
        </p:txBody>
      </p:sp>
    </p:spTree>
    <p:extLst>
      <p:ext uri="{BB962C8B-B14F-4D97-AF65-F5344CB8AC3E}">
        <p14:creationId xmlns:p14="http://schemas.microsoft.com/office/powerpoint/2010/main" val="459021696"/>
      </p:ext>
    </p:extLst>
  </p:cSld>
  <p:clrMap bg1="lt1" tx1="dk1" bg2="lt2" tx2="dk2" accent1="accent1" accent2="accent2" accent3="accent3" accent4="accent4" accent5="accent5" accent6="accent6" hlink="hlink" folHlink="folHlink"/>
  <p:sldLayoutIdLst>
    <p:sldLayoutId id="2147484230" r:id="rId1"/>
    <p:sldLayoutId id="2147484231" r:id="rId2"/>
    <p:sldLayoutId id="2147484232" r:id="rId3"/>
    <p:sldLayoutId id="2147484233" r:id="rId4"/>
    <p:sldLayoutId id="2147484234" r:id="rId5"/>
    <p:sldLayoutId id="2147484235" r:id="rId6"/>
    <p:sldLayoutId id="2147484236" r:id="rId7"/>
    <p:sldLayoutId id="2147484237" r:id="rId8"/>
    <p:sldLayoutId id="2147484238" r:id="rId9"/>
    <p:sldLayoutId id="2147484239" r:id="rId10"/>
    <p:sldLayoutId id="214748424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7 July2015</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Cunningham: Courage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DDDC8-15FC-4E55-BFF0-8AA321BCFE17}" type="slidenum">
              <a:rPr lang="en-US" smtClean="0"/>
              <a:pPr/>
              <a:t>‹#›</a:t>
            </a:fld>
            <a:endParaRPr lang="en-US" dirty="0"/>
          </a:p>
        </p:txBody>
      </p:sp>
    </p:spTree>
    <p:extLst>
      <p:ext uri="{BB962C8B-B14F-4D97-AF65-F5344CB8AC3E}">
        <p14:creationId xmlns:p14="http://schemas.microsoft.com/office/powerpoint/2010/main" val="97561725"/>
      </p:ext>
    </p:extLst>
  </p:cSld>
  <p:clrMap bg1="lt1" tx1="dk1" bg2="lt2" tx2="dk2" accent1="accent1" accent2="accent2" accent3="accent3" accent4="accent4" accent5="accent5" accent6="accent6" hlink="hlink" folHlink="folHlink"/>
  <p:sldLayoutIdLst>
    <p:sldLayoutId id="2147484242" r:id="rId1"/>
    <p:sldLayoutId id="2147484243" r:id="rId2"/>
    <p:sldLayoutId id="2147484244" r:id="rId3"/>
    <p:sldLayoutId id="2147484245" r:id="rId4"/>
    <p:sldLayoutId id="2147484246" r:id="rId5"/>
    <p:sldLayoutId id="2147484247" r:id="rId6"/>
    <p:sldLayoutId id="2147484248" r:id="rId7"/>
    <p:sldLayoutId id="2147484249" r:id="rId8"/>
    <p:sldLayoutId id="2147484250" r:id="rId9"/>
    <p:sldLayoutId id="2147484251" r:id="rId10"/>
    <p:sldLayoutId id="214748425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63490" name="Group 2"/>
          <p:cNvGrpSpPr>
            <a:grpSpLocks/>
          </p:cNvGrpSpPr>
          <p:nvPr/>
        </p:nvGrpSpPr>
        <p:grpSpPr bwMode="auto">
          <a:xfrm>
            <a:off x="1" y="0"/>
            <a:ext cx="9656233" cy="1981200"/>
            <a:chOff x="0" y="0"/>
            <a:chExt cx="4562" cy="1248"/>
          </a:xfrm>
        </p:grpSpPr>
        <p:sp>
          <p:nvSpPr>
            <p:cNvPr id="63491" name="Freeform 3"/>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eaLnBrk="0" hangingPunct="0"/>
              <a:endParaRPr lang="en-US" dirty="0">
                <a:solidFill>
                  <a:srgbClr val="000000"/>
                </a:solidFill>
                <a:latin typeface="Tahoma" charset="0"/>
              </a:endParaRPr>
            </a:p>
          </p:txBody>
        </p:sp>
        <p:sp>
          <p:nvSpPr>
            <p:cNvPr id="63492"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Lst>
              <a:ahLst/>
              <a:cxnLst>
                <a:cxn ang="0">
                  <a:pos x="T0" y="T1"/>
                </a:cxn>
                <a:cxn ang="0">
                  <a:pos x="T2" y="T3"/>
                </a:cxn>
                <a:cxn ang="0">
                  <a:pos x="T4" y="T5"/>
                </a:cxn>
                <a:cxn ang="0">
                  <a:pos x="T6" y="T7"/>
                </a:cxn>
                <a:cxn ang="0">
                  <a:pos x="T8" y="T9"/>
                </a:cxn>
                <a:cxn ang="0">
                  <a:pos x="T10" y="T11"/>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eaLnBrk="0" hangingPunct="0"/>
              <a:endParaRPr lang="en-US" dirty="0">
                <a:solidFill>
                  <a:srgbClr val="000000"/>
                </a:solidFill>
                <a:latin typeface="Tahoma" charset="0"/>
              </a:endParaRPr>
            </a:p>
          </p:txBody>
        </p:sp>
      </p:grpSp>
      <p:sp>
        <p:nvSpPr>
          <p:cNvPr id="63493" name="Rectangle 5"/>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3494" name="Rectangle 6"/>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3495" name="Rectangle 7"/>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C0C0C0"/>
                  </a:outerShdw>
                </a:effectLst>
              </a:defRPr>
            </a:lvl1pPr>
          </a:lstStyle>
          <a:p>
            <a:r>
              <a:rPr lang="en-US">
                <a:solidFill>
                  <a:srgbClr val="000000"/>
                </a:solidFill>
                <a:latin typeface="Tahoma" charset="0"/>
              </a:rPr>
              <a:t>7 July2015</a:t>
            </a:r>
            <a:endParaRPr lang="en-US" dirty="0">
              <a:solidFill>
                <a:srgbClr val="000000"/>
              </a:solidFill>
              <a:latin typeface="Tahoma" charset="0"/>
            </a:endParaRPr>
          </a:p>
        </p:txBody>
      </p:sp>
      <p:sp>
        <p:nvSpPr>
          <p:cNvPr id="63496" name="Rectangle 8"/>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C0C0C0"/>
                  </a:outerShdw>
                </a:effectLst>
              </a:defRPr>
            </a:lvl1pPr>
          </a:lstStyle>
          <a:p>
            <a:r>
              <a:rPr lang="en-US">
                <a:solidFill>
                  <a:srgbClr val="000000"/>
                </a:solidFill>
                <a:latin typeface="Tahoma" charset="0"/>
              </a:rPr>
              <a:t>Cunningham: Courage</a:t>
            </a:r>
            <a:endParaRPr lang="en-US" dirty="0">
              <a:solidFill>
                <a:srgbClr val="000000"/>
              </a:solidFill>
              <a:latin typeface="Tahoma" charset="0"/>
            </a:endParaRPr>
          </a:p>
        </p:txBody>
      </p:sp>
      <p:sp>
        <p:nvSpPr>
          <p:cNvPr id="63497" name="Rectangle 9"/>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C0C0C0"/>
                  </a:outerShdw>
                </a:effectLst>
              </a:defRPr>
            </a:lvl1pPr>
          </a:lstStyle>
          <a:p>
            <a:fld id="{AE194B73-4B90-4505-AF03-EBD58DBB2F83}" type="slidenum">
              <a:rPr lang="en-US">
                <a:solidFill>
                  <a:srgbClr val="000000"/>
                </a:solidFill>
                <a:latin typeface="Tahoma" charset="0"/>
              </a:rPr>
              <a:pPr/>
              <a:t>‹#›</a:t>
            </a:fld>
            <a:endParaRPr lang="en-US" dirty="0">
              <a:solidFill>
                <a:srgbClr val="000000"/>
              </a:solidFill>
              <a:latin typeface="Tahoma" charset="0"/>
            </a:endParaRPr>
          </a:p>
        </p:txBody>
      </p:sp>
    </p:spTree>
    <p:extLst>
      <p:ext uri="{BB962C8B-B14F-4D97-AF65-F5344CB8AC3E}">
        <p14:creationId xmlns:p14="http://schemas.microsoft.com/office/powerpoint/2010/main" val="378503055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9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49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349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build="p">
        <p:tmplLst>
          <p:tmpl lvl="1">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600">
          <a:solidFill>
            <a:schemeClr val="tx2"/>
          </a:solidFill>
          <a:effectLst>
            <a:outerShdw blurRad="38100" dist="38100" dir="2700000" algn="tl">
              <a:srgbClr val="C0C0C0"/>
            </a:outerShdw>
          </a:effectLst>
          <a:latin typeface="Tahoma" charset="0"/>
        </a:defRPr>
      </a:lvl2pPr>
      <a:lvl3pPr algn="ctr" rtl="0" fontAlgn="base">
        <a:spcBef>
          <a:spcPct val="0"/>
        </a:spcBef>
        <a:spcAft>
          <a:spcPct val="0"/>
        </a:spcAft>
        <a:defRPr sz="3600">
          <a:solidFill>
            <a:schemeClr val="tx2"/>
          </a:solidFill>
          <a:effectLst>
            <a:outerShdw blurRad="38100" dist="38100" dir="2700000" algn="tl">
              <a:srgbClr val="C0C0C0"/>
            </a:outerShdw>
          </a:effectLst>
          <a:latin typeface="Tahoma" charset="0"/>
        </a:defRPr>
      </a:lvl3pPr>
      <a:lvl4pPr algn="ctr" rtl="0" fontAlgn="base">
        <a:spcBef>
          <a:spcPct val="0"/>
        </a:spcBef>
        <a:spcAft>
          <a:spcPct val="0"/>
        </a:spcAft>
        <a:defRPr sz="3600">
          <a:solidFill>
            <a:schemeClr val="tx2"/>
          </a:solidFill>
          <a:effectLst>
            <a:outerShdw blurRad="38100" dist="38100" dir="2700000" algn="tl">
              <a:srgbClr val="C0C0C0"/>
            </a:outerShdw>
          </a:effectLst>
          <a:latin typeface="Tahoma" charset="0"/>
        </a:defRPr>
      </a:lvl4pPr>
      <a:lvl5pPr algn="ctr" rtl="0" fontAlgn="base">
        <a:spcBef>
          <a:spcPct val="0"/>
        </a:spcBef>
        <a:spcAft>
          <a:spcPct val="0"/>
        </a:spcAft>
        <a:defRPr sz="3600">
          <a:solidFill>
            <a:schemeClr val="tx2"/>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a:solidFill>
            <a:schemeClr val="tx2"/>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a:solidFill>
            <a:schemeClr val="tx2"/>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a:solidFill>
            <a:schemeClr val="tx2"/>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a:solidFill>
            <a:schemeClr val="tx2"/>
          </a:solidFill>
          <a:effectLst>
            <a:outerShdw blurRad="38100" dist="38100" dir="2700000" algn="tl">
              <a:srgbClr val="C0C0C0"/>
            </a:outerShdw>
          </a:effectLst>
          <a:latin typeface="Tahoma"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tx1"/>
        </a:buClr>
        <a:buChar char="–"/>
        <a:defRPr sz="3200">
          <a:solidFill>
            <a:schemeClr val="tx1"/>
          </a:solidFill>
          <a:effectLst>
            <a:outerShdw blurRad="38100" dist="38100" dir="2700000" algn="tl">
              <a:srgbClr val="C0C0C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C0C0C0"/>
            </a:outerShdw>
          </a:effectLst>
          <a:latin typeface="+mn-lt"/>
        </a:defRPr>
      </a:lvl3pPr>
      <a:lvl4pPr marL="1600200" indent="-228600" algn="l" rtl="0" fontAlgn="base">
        <a:spcBef>
          <a:spcPct val="20000"/>
        </a:spcBef>
        <a:spcAft>
          <a:spcPct val="0"/>
        </a:spcAft>
        <a:buChar char="–"/>
        <a:defRPr sz="3200">
          <a:solidFill>
            <a:schemeClr val="tx1"/>
          </a:solidFill>
          <a:effectLst>
            <a:outerShdw blurRad="38100" dist="38100" dir="2700000" algn="tl">
              <a:srgbClr val="C0C0C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en-US">
                <a:solidFill>
                  <a:srgbClr val="000000"/>
                </a:solidFill>
              </a:rPr>
              <a:t>7 July2015</a:t>
            </a:r>
            <a:endParaRPr lang="en-US" dirty="0">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solidFill>
                  <a:srgbClr val="000000"/>
                </a:solidFill>
              </a:rPr>
              <a:t>Cunningham: Courage</a:t>
            </a:r>
            <a:endParaRPr lang="en-US" dirty="0">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F7DDDC8-15FC-4E55-BFF0-8AA321BCFE1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81176481"/>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en-US">
                <a:solidFill>
                  <a:srgbClr val="000000"/>
                </a:solidFill>
              </a:rPr>
              <a:t>7 July2015</a:t>
            </a:r>
            <a:endParaRPr lang="en-US" dirty="0">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solidFill>
                  <a:srgbClr val="000000"/>
                </a:solidFill>
              </a:rPr>
              <a:t>Cunningham: Courage</a:t>
            </a:r>
            <a:endParaRPr lang="en-US" dirty="0">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F7DDDC8-15FC-4E55-BFF0-8AA321BCFE1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92852038"/>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en-US">
                <a:solidFill>
                  <a:srgbClr val="000000"/>
                </a:solidFill>
              </a:rPr>
              <a:t>7 July2015</a:t>
            </a:r>
            <a:endParaRPr lang="en-US" dirty="0">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solidFill>
                  <a:srgbClr val="000000"/>
                </a:solidFill>
              </a:rPr>
              <a:t>Cunningham: Courage</a:t>
            </a:r>
            <a:endParaRPr lang="en-US" dirty="0">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F7DDDC8-15FC-4E55-BFF0-8AA321BCFE1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52278800"/>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r>
              <a:rPr lang="en-US">
                <a:solidFill>
                  <a:srgbClr val="000000"/>
                </a:solidFill>
              </a:rPr>
              <a:t>7 July2015</a:t>
            </a:r>
            <a:endParaRPr lang="en-US" dirty="0">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solidFill>
                  <a:srgbClr val="000000"/>
                </a:solidFill>
              </a:rPr>
              <a:t>Cunningham: Courage</a:t>
            </a:r>
            <a:endParaRPr lang="en-US" dirty="0">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EEEE5A9-E9E8-4BAF-8CA8-C0252DE4EDB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42841"/>
      </p:ext>
    </p:extLst>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en-US">
                <a:solidFill>
                  <a:srgbClr val="000000"/>
                </a:solidFill>
              </a:rPr>
              <a:t>7 July2015</a:t>
            </a:r>
            <a:endParaRPr lang="en-US" dirty="0">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solidFill>
                  <a:srgbClr val="000000"/>
                </a:solidFill>
              </a:rPr>
              <a:t>Cunningham: Courage</a:t>
            </a:r>
            <a:endParaRPr lang="en-US" dirty="0">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F7DDDC8-15FC-4E55-BFF0-8AA321BCFE1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14876732"/>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63490" name="Group 2"/>
          <p:cNvGrpSpPr>
            <a:grpSpLocks/>
          </p:cNvGrpSpPr>
          <p:nvPr/>
        </p:nvGrpSpPr>
        <p:grpSpPr bwMode="auto">
          <a:xfrm>
            <a:off x="2" y="0"/>
            <a:ext cx="9656233" cy="1981200"/>
            <a:chOff x="0" y="0"/>
            <a:chExt cx="4562" cy="1248"/>
          </a:xfrm>
        </p:grpSpPr>
        <p:sp>
          <p:nvSpPr>
            <p:cNvPr id="63491" name="Freeform 3"/>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eaLnBrk="0" hangingPunct="0"/>
              <a:endParaRPr lang="en-US" dirty="0">
                <a:solidFill>
                  <a:srgbClr val="000000"/>
                </a:solidFill>
                <a:latin typeface="Tahoma"/>
              </a:endParaRPr>
            </a:p>
          </p:txBody>
        </p:sp>
        <p:sp>
          <p:nvSpPr>
            <p:cNvPr id="63492"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Lst>
              <a:ahLst/>
              <a:cxnLst>
                <a:cxn ang="0">
                  <a:pos x="T0" y="T1"/>
                </a:cxn>
                <a:cxn ang="0">
                  <a:pos x="T2" y="T3"/>
                </a:cxn>
                <a:cxn ang="0">
                  <a:pos x="T4" y="T5"/>
                </a:cxn>
                <a:cxn ang="0">
                  <a:pos x="T6" y="T7"/>
                </a:cxn>
                <a:cxn ang="0">
                  <a:pos x="T8" y="T9"/>
                </a:cxn>
                <a:cxn ang="0">
                  <a:pos x="T10" y="T11"/>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eaLnBrk="0" hangingPunct="0"/>
              <a:endParaRPr lang="en-US" dirty="0">
                <a:solidFill>
                  <a:srgbClr val="000000"/>
                </a:solidFill>
                <a:latin typeface="Tahoma"/>
              </a:endParaRPr>
            </a:p>
          </p:txBody>
        </p:sp>
      </p:grpSp>
      <p:sp>
        <p:nvSpPr>
          <p:cNvPr id="63493" name="Rectangle 5"/>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3494" name="Rectangle 6"/>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3495" name="Rectangle 7"/>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900">
                <a:effectLst>
                  <a:outerShdw blurRad="38100" dist="38100" dir="2700000" algn="tl">
                    <a:srgbClr val="C0C0C0"/>
                  </a:outerShdw>
                </a:effectLst>
              </a:defRPr>
            </a:lvl1pPr>
          </a:lstStyle>
          <a:p>
            <a:r>
              <a:rPr lang="en-US">
                <a:solidFill>
                  <a:srgbClr val="000000"/>
                </a:solidFill>
                <a:latin typeface="Tahoma"/>
              </a:rPr>
              <a:t>7 July2015</a:t>
            </a:r>
            <a:endParaRPr lang="en-US" dirty="0">
              <a:solidFill>
                <a:srgbClr val="000000"/>
              </a:solidFill>
              <a:latin typeface="Tahoma"/>
            </a:endParaRPr>
          </a:p>
        </p:txBody>
      </p:sp>
      <p:sp>
        <p:nvSpPr>
          <p:cNvPr id="63496" name="Rectangle 8"/>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900">
                <a:effectLst>
                  <a:outerShdw blurRad="38100" dist="38100" dir="2700000" algn="tl">
                    <a:srgbClr val="C0C0C0"/>
                  </a:outerShdw>
                </a:effectLst>
              </a:defRPr>
            </a:lvl1pPr>
          </a:lstStyle>
          <a:p>
            <a:r>
              <a:rPr lang="en-US">
                <a:solidFill>
                  <a:srgbClr val="000000"/>
                </a:solidFill>
                <a:latin typeface="Tahoma"/>
              </a:rPr>
              <a:t>Cunningham: Courage</a:t>
            </a:r>
            <a:endParaRPr lang="en-US" dirty="0">
              <a:solidFill>
                <a:srgbClr val="000000"/>
              </a:solidFill>
              <a:latin typeface="Tahoma"/>
            </a:endParaRPr>
          </a:p>
        </p:txBody>
      </p:sp>
      <p:sp>
        <p:nvSpPr>
          <p:cNvPr id="63497" name="Rectangle 9"/>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900">
                <a:effectLst>
                  <a:outerShdw blurRad="38100" dist="38100" dir="2700000" algn="tl">
                    <a:srgbClr val="C0C0C0"/>
                  </a:outerShdw>
                </a:effectLst>
              </a:defRPr>
            </a:lvl1pPr>
          </a:lstStyle>
          <a:p>
            <a:fld id="{A7E6FCE7-5BE4-46F4-B6DA-447B2CB002A8}" type="slidenum">
              <a:rPr lang="en-US">
                <a:solidFill>
                  <a:srgbClr val="000000"/>
                </a:solidFill>
                <a:latin typeface="Tahoma"/>
              </a:rPr>
              <a:pPr/>
              <a:t>‹#›</a:t>
            </a:fld>
            <a:endParaRPr lang="en-US" dirty="0">
              <a:solidFill>
                <a:srgbClr val="000000"/>
              </a:solidFill>
              <a:latin typeface="Tahoma"/>
            </a:endParaRPr>
          </a:p>
        </p:txBody>
      </p:sp>
    </p:spTree>
    <p:extLst>
      <p:ext uri="{BB962C8B-B14F-4D97-AF65-F5344CB8AC3E}">
        <p14:creationId xmlns:p14="http://schemas.microsoft.com/office/powerpoint/2010/main" val="401866042"/>
      </p:ext>
    </p:extLst>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9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49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349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build="p">
        <p:tmplLst>
          <p:tmpl lvl="1">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63494"/>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27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700">
          <a:solidFill>
            <a:schemeClr val="tx2"/>
          </a:solidFill>
          <a:effectLst>
            <a:outerShdw blurRad="38100" dist="38100" dir="2700000" algn="tl">
              <a:srgbClr val="C0C0C0"/>
            </a:outerShdw>
          </a:effectLst>
          <a:latin typeface="Tahoma" charset="0"/>
        </a:defRPr>
      </a:lvl2pPr>
      <a:lvl3pPr algn="ctr" rtl="0" fontAlgn="base">
        <a:spcBef>
          <a:spcPct val="0"/>
        </a:spcBef>
        <a:spcAft>
          <a:spcPct val="0"/>
        </a:spcAft>
        <a:defRPr sz="2700">
          <a:solidFill>
            <a:schemeClr val="tx2"/>
          </a:solidFill>
          <a:effectLst>
            <a:outerShdw blurRad="38100" dist="38100" dir="2700000" algn="tl">
              <a:srgbClr val="C0C0C0"/>
            </a:outerShdw>
          </a:effectLst>
          <a:latin typeface="Tahoma" charset="0"/>
        </a:defRPr>
      </a:lvl3pPr>
      <a:lvl4pPr algn="ctr" rtl="0" fontAlgn="base">
        <a:spcBef>
          <a:spcPct val="0"/>
        </a:spcBef>
        <a:spcAft>
          <a:spcPct val="0"/>
        </a:spcAft>
        <a:defRPr sz="2700">
          <a:solidFill>
            <a:schemeClr val="tx2"/>
          </a:solidFill>
          <a:effectLst>
            <a:outerShdw blurRad="38100" dist="38100" dir="2700000" algn="tl">
              <a:srgbClr val="C0C0C0"/>
            </a:outerShdw>
          </a:effectLst>
          <a:latin typeface="Tahoma" charset="0"/>
        </a:defRPr>
      </a:lvl4pPr>
      <a:lvl5pPr algn="ctr" rtl="0" fontAlgn="base">
        <a:spcBef>
          <a:spcPct val="0"/>
        </a:spcBef>
        <a:spcAft>
          <a:spcPct val="0"/>
        </a:spcAft>
        <a:defRPr sz="2700">
          <a:solidFill>
            <a:schemeClr val="tx2"/>
          </a:solidFill>
          <a:effectLst>
            <a:outerShdw blurRad="38100" dist="38100" dir="2700000" algn="tl">
              <a:srgbClr val="C0C0C0"/>
            </a:outerShdw>
          </a:effectLst>
          <a:latin typeface="Tahoma" charset="0"/>
        </a:defRPr>
      </a:lvl5pPr>
      <a:lvl6pPr marL="342900" algn="ctr" rtl="0" fontAlgn="base">
        <a:spcBef>
          <a:spcPct val="0"/>
        </a:spcBef>
        <a:spcAft>
          <a:spcPct val="0"/>
        </a:spcAft>
        <a:defRPr sz="2700">
          <a:solidFill>
            <a:schemeClr val="tx2"/>
          </a:solidFill>
          <a:effectLst>
            <a:outerShdw blurRad="38100" dist="38100" dir="2700000" algn="tl">
              <a:srgbClr val="C0C0C0"/>
            </a:outerShdw>
          </a:effectLst>
          <a:latin typeface="Tahoma" charset="0"/>
        </a:defRPr>
      </a:lvl6pPr>
      <a:lvl7pPr marL="685800" algn="ctr" rtl="0" fontAlgn="base">
        <a:spcBef>
          <a:spcPct val="0"/>
        </a:spcBef>
        <a:spcAft>
          <a:spcPct val="0"/>
        </a:spcAft>
        <a:defRPr sz="2700">
          <a:solidFill>
            <a:schemeClr val="tx2"/>
          </a:solidFill>
          <a:effectLst>
            <a:outerShdw blurRad="38100" dist="38100" dir="2700000" algn="tl">
              <a:srgbClr val="C0C0C0"/>
            </a:outerShdw>
          </a:effectLst>
          <a:latin typeface="Tahoma" charset="0"/>
        </a:defRPr>
      </a:lvl7pPr>
      <a:lvl8pPr marL="1028700" algn="ctr" rtl="0" fontAlgn="base">
        <a:spcBef>
          <a:spcPct val="0"/>
        </a:spcBef>
        <a:spcAft>
          <a:spcPct val="0"/>
        </a:spcAft>
        <a:defRPr sz="2700">
          <a:solidFill>
            <a:schemeClr val="tx2"/>
          </a:solidFill>
          <a:effectLst>
            <a:outerShdw blurRad="38100" dist="38100" dir="2700000" algn="tl">
              <a:srgbClr val="C0C0C0"/>
            </a:outerShdw>
          </a:effectLst>
          <a:latin typeface="Tahoma" charset="0"/>
        </a:defRPr>
      </a:lvl8pPr>
      <a:lvl9pPr marL="1371600" algn="ctr" rtl="0" fontAlgn="base">
        <a:spcBef>
          <a:spcPct val="0"/>
        </a:spcBef>
        <a:spcAft>
          <a:spcPct val="0"/>
        </a:spcAft>
        <a:defRPr sz="2700">
          <a:solidFill>
            <a:schemeClr val="tx2"/>
          </a:solidFill>
          <a:effectLst>
            <a:outerShdw blurRad="38100" dist="38100" dir="2700000" algn="tl">
              <a:srgbClr val="C0C0C0"/>
            </a:outerShdw>
          </a:effectLst>
          <a:latin typeface="Tahoma" charset="0"/>
        </a:defRPr>
      </a:lvl9pPr>
    </p:titleStyle>
    <p:bodyStyle>
      <a:lvl1pPr marL="257175" indent="-257175" algn="l" rtl="0" fontAlgn="base">
        <a:spcBef>
          <a:spcPct val="20000"/>
        </a:spcBef>
        <a:spcAft>
          <a:spcPct val="0"/>
        </a:spcAft>
        <a:buClr>
          <a:schemeClr val="hlink"/>
        </a:buClr>
        <a:buSzPct val="80000"/>
        <a:buFont typeface="Wingdings" pitchFamily="2" charset="2"/>
        <a:buChar char="n"/>
        <a:defRPr sz="2400">
          <a:solidFill>
            <a:schemeClr val="tx1"/>
          </a:solidFill>
          <a:effectLst>
            <a:outerShdw blurRad="38100" dist="38100" dir="2700000" algn="tl">
              <a:srgbClr val="C0C0C0"/>
            </a:outerShdw>
          </a:effectLst>
          <a:latin typeface="+mn-lt"/>
          <a:ea typeface="+mn-ea"/>
          <a:cs typeface="+mn-cs"/>
        </a:defRPr>
      </a:lvl1pPr>
      <a:lvl2pPr marL="557213" indent="-214313" algn="l" rtl="0" fontAlgn="base">
        <a:spcBef>
          <a:spcPct val="20000"/>
        </a:spcBef>
        <a:spcAft>
          <a:spcPct val="0"/>
        </a:spcAft>
        <a:buClr>
          <a:schemeClr val="tx1"/>
        </a:buClr>
        <a:buChar char="–"/>
        <a:defRPr sz="2400">
          <a:solidFill>
            <a:schemeClr val="tx1"/>
          </a:solidFill>
          <a:effectLst>
            <a:outerShdw blurRad="38100" dist="38100" dir="2700000" algn="tl">
              <a:srgbClr val="C0C0C0"/>
            </a:outerShdw>
          </a:effectLst>
          <a:latin typeface="+mn-lt"/>
        </a:defRPr>
      </a:lvl2pPr>
      <a:lvl3pPr marL="857250" indent="-17145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C0C0C0"/>
            </a:outerShdw>
          </a:effectLst>
          <a:latin typeface="+mn-lt"/>
        </a:defRPr>
      </a:lvl3pPr>
      <a:lvl4pPr marL="1200150" indent="-171450" algn="l" rtl="0" fontAlgn="base">
        <a:spcBef>
          <a:spcPct val="20000"/>
        </a:spcBef>
        <a:spcAft>
          <a:spcPct val="0"/>
        </a:spcAft>
        <a:buChar char="–"/>
        <a:defRPr sz="2400">
          <a:solidFill>
            <a:schemeClr val="tx1"/>
          </a:solidFill>
          <a:effectLst>
            <a:outerShdw blurRad="38100" dist="38100" dir="2700000" algn="tl">
              <a:srgbClr val="C0C0C0"/>
            </a:outerShdw>
          </a:effectLst>
          <a:latin typeface="+mn-lt"/>
        </a:defRPr>
      </a:lvl4pPr>
      <a:lvl5pPr marL="1543050" indent="-171450" algn="l" rtl="0" fontAlgn="base">
        <a:spcBef>
          <a:spcPct val="20000"/>
        </a:spcBef>
        <a:spcAft>
          <a:spcPct val="0"/>
        </a:spcAft>
        <a:buClr>
          <a:schemeClr val="hlink"/>
        </a:buClr>
        <a:buFont typeface="Wingdings" pitchFamily="2" charset="2"/>
        <a:buChar char="§"/>
        <a:defRPr sz="1500">
          <a:solidFill>
            <a:schemeClr val="tx1"/>
          </a:solidFill>
          <a:effectLst>
            <a:outerShdw blurRad="38100" dist="38100" dir="2700000" algn="tl">
              <a:srgbClr val="C0C0C0"/>
            </a:outerShdw>
          </a:effectLst>
          <a:latin typeface="+mn-lt"/>
        </a:defRPr>
      </a:lvl5pPr>
      <a:lvl6pPr marL="1885950" indent="-171450" algn="l" rtl="0" fontAlgn="base">
        <a:spcBef>
          <a:spcPct val="20000"/>
        </a:spcBef>
        <a:spcAft>
          <a:spcPct val="0"/>
        </a:spcAft>
        <a:buClr>
          <a:schemeClr val="hlink"/>
        </a:buClr>
        <a:buFont typeface="Wingdings" pitchFamily="2" charset="2"/>
        <a:buChar char="§"/>
        <a:defRPr sz="1500">
          <a:solidFill>
            <a:schemeClr val="tx1"/>
          </a:solidFill>
          <a:effectLst>
            <a:outerShdw blurRad="38100" dist="38100" dir="2700000" algn="tl">
              <a:srgbClr val="C0C0C0"/>
            </a:outerShdw>
          </a:effectLst>
          <a:latin typeface="+mn-lt"/>
        </a:defRPr>
      </a:lvl6pPr>
      <a:lvl7pPr marL="2228850" indent="-171450" algn="l" rtl="0" fontAlgn="base">
        <a:spcBef>
          <a:spcPct val="20000"/>
        </a:spcBef>
        <a:spcAft>
          <a:spcPct val="0"/>
        </a:spcAft>
        <a:buClr>
          <a:schemeClr val="hlink"/>
        </a:buClr>
        <a:buFont typeface="Wingdings" pitchFamily="2" charset="2"/>
        <a:buChar char="§"/>
        <a:defRPr sz="1500">
          <a:solidFill>
            <a:schemeClr val="tx1"/>
          </a:solidFill>
          <a:effectLst>
            <a:outerShdw blurRad="38100" dist="38100" dir="2700000" algn="tl">
              <a:srgbClr val="C0C0C0"/>
            </a:outerShdw>
          </a:effectLst>
          <a:latin typeface="+mn-lt"/>
        </a:defRPr>
      </a:lvl7pPr>
      <a:lvl8pPr marL="2571750" indent="-171450" algn="l" rtl="0" fontAlgn="base">
        <a:spcBef>
          <a:spcPct val="20000"/>
        </a:spcBef>
        <a:spcAft>
          <a:spcPct val="0"/>
        </a:spcAft>
        <a:buClr>
          <a:schemeClr val="hlink"/>
        </a:buClr>
        <a:buFont typeface="Wingdings" pitchFamily="2" charset="2"/>
        <a:buChar char="§"/>
        <a:defRPr sz="1500">
          <a:solidFill>
            <a:schemeClr val="tx1"/>
          </a:solidFill>
          <a:effectLst>
            <a:outerShdw blurRad="38100" dist="38100" dir="2700000" algn="tl">
              <a:srgbClr val="C0C0C0"/>
            </a:outerShdw>
          </a:effectLst>
          <a:latin typeface="+mn-lt"/>
        </a:defRPr>
      </a:lvl8pPr>
      <a:lvl9pPr marL="2914650" indent="-171450" algn="l" rtl="0" fontAlgn="base">
        <a:spcBef>
          <a:spcPct val="20000"/>
        </a:spcBef>
        <a:spcAft>
          <a:spcPct val="0"/>
        </a:spcAft>
        <a:buClr>
          <a:schemeClr val="hlink"/>
        </a:buClr>
        <a:buFont typeface="Wingdings" pitchFamily="2" charset="2"/>
        <a:buChar char="§"/>
        <a:defRPr sz="1500">
          <a:solidFill>
            <a:schemeClr val="tx1"/>
          </a:solidFill>
          <a:effectLst>
            <a:outerShdw blurRad="38100" dist="38100" dir="2700000" algn="tl">
              <a:srgbClr val="C0C0C0"/>
            </a:outerShdw>
          </a:effectLst>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r>
              <a:rPr lang="en-US">
                <a:solidFill>
                  <a:srgbClr val="000000"/>
                </a:solidFill>
              </a:rPr>
              <a:t>7 July2015</a:t>
            </a: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solidFill>
                  <a:srgbClr val="000000"/>
                </a:solidFill>
              </a:rPr>
              <a:t>Cunningham: Courage</a:t>
            </a: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EEEE5A9-E9E8-4BAF-8CA8-C0252DE4ED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14456193"/>
      </p:ext>
    </p:extLst>
  </p:cSld>
  <p:clrMap bg1="lt1" tx1="dk1" bg2="lt2" tx2="dk2" accent1="accent1" accent2="accent2" accent3="accent3" accent4="accent4" accent5="accent5" accent6="accent6" hlink="hlink" folHlink="folHlink"/>
  <p:sldLayoutIdLst>
    <p:sldLayoutId id="2147484158" r:id="rId1"/>
    <p:sldLayoutId id="2147484159" r:id="rId2"/>
    <p:sldLayoutId id="2147484160" r:id="rId3"/>
    <p:sldLayoutId id="2147484161" r:id="rId4"/>
    <p:sldLayoutId id="2147484162" r:id="rId5"/>
    <p:sldLayoutId id="2147484163" r:id="rId6"/>
    <p:sldLayoutId id="2147484164" r:id="rId7"/>
    <p:sldLayoutId id="2147484165" r:id="rId8"/>
    <p:sldLayoutId id="2147484166" r:id="rId9"/>
    <p:sldLayoutId id="2147484167" r:id="rId10"/>
    <p:sldLayoutId id="2147484168"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http://www.teachinglegalethics.org/" TargetMode="External"/><Relationship Id="rId2" Type="http://schemas.openxmlformats.org/officeDocument/2006/relationships/slideLayout" Target="../slideLayouts/slideLayout111.xml"/><Relationship Id="rId1" Type="http://schemas.openxmlformats.org/officeDocument/2006/relationships/tags" Target="../tags/tag1.xml"/><Relationship Id="rId6" Type="http://schemas.openxmlformats.org/officeDocument/2006/relationships/hyperlink" Target="http://www.niftep.org/" TargetMode="External"/><Relationship Id="rId5" Type="http://schemas.openxmlformats.org/officeDocument/2006/relationships/hyperlink" Target="http://www.clarkcunningham.org/" TargetMode="External"/><Relationship Id="rId4" Type="http://schemas.openxmlformats.org/officeDocument/2006/relationships/hyperlink" Target="http://www.teachinglegalethics.org/becoming-hero"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3.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90.xml"/><Relationship Id="rId1" Type="http://schemas.openxmlformats.org/officeDocument/2006/relationships/tags" Target="../tags/tag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3.xml"/></Relationships>
</file>

<file path=ppt/slides/_rels/slide19.xml.rels><?xml version="1.0" encoding="UTF-8" standalone="yes"?>
<Relationships xmlns="http://schemas.openxmlformats.org/package/2006/relationships"><Relationship Id="rId3" Type="http://schemas.openxmlformats.org/officeDocument/2006/relationships/hyperlink" Target="http://www.teachinglegalethics.org/lessons-gandhi" TargetMode="External"/><Relationship Id="rId2" Type="http://schemas.openxmlformats.org/officeDocument/2006/relationships/notesSlide" Target="../notesSlides/notesSlide13.xml"/><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37.xml"/></Relationships>
</file>

<file path=ppt/slides/_rels/slide3.xml.rels><?xml version="1.0" encoding="UTF-8" standalone="yes"?>
<Relationships xmlns="http://schemas.openxmlformats.org/package/2006/relationships"><Relationship Id="rId3" Type="http://schemas.openxmlformats.org/officeDocument/2006/relationships/hyperlink" Target="http://www.teachinglegalethics.org/how-explain-confidentiality" TargetMode="External"/><Relationship Id="rId2" Type="http://schemas.openxmlformats.org/officeDocument/2006/relationships/hyperlink" Target="http://clarkcunningham.org/PR/index.htm" TargetMode="External"/><Relationship Id="rId1" Type="http://schemas.openxmlformats.org/officeDocument/2006/relationships/slideLayout" Target="../slideLayouts/slideLayout13.xml"/><Relationship Id="rId4" Type="http://schemas.openxmlformats.org/officeDocument/2006/relationships/hyperlink" Target="http://www.teachinglegalethics.org/learningpr"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7.xml.rels><?xml version="1.0" encoding="UTF-8" standalone="yes"?>
<Relationships xmlns="http://schemas.openxmlformats.org/package/2006/relationships"><Relationship Id="rId2" Type="http://schemas.openxmlformats.org/officeDocument/2006/relationships/hyperlink" Target="http://www.teachinglegalethics.org/becoming-hero" TargetMode="External"/><Relationship Id="rId1" Type="http://schemas.openxmlformats.org/officeDocument/2006/relationships/slideLayout" Target="../slideLayouts/slideLayout1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a:xfrm>
            <a:off x="1919289" y="1"/>
            <a:ext cx="8029575" cy="6416675"/>
          </a:xfrm>
        </p:spPr>
        <p:txBody>
          <a:bodyPr>
            <a:normAutofit fontScale="90000"/>
          </a:bodyPr>
          <a:lstStyle/>
          <a:p>
            <a:r>
              <a:rPr lang="en-US" sz="4400" b="1" dirty="0"/>
              <a:t>Being a Lawyer, Becoming a </a:t>
            </a:r>
            <a:r>
              <a:rPr lang="en-US" sz="4400" b="1" dirty="0" smtClean="0"/>
              <a:t>Hero</a:t>
            </a:r>
            <a:r>
              <a:rPr lang="en-US" sz="3200" b="1" dirty="0"/>
              <a:t/>
            </a:r>
            <a:br>
              <a:rPr lang="en-US" sz="3200" b="1" dirty="0"/>
            </a:br>
            <a:r>
              <a:rPr lang="en-US" sz="3200" b="1" dirty="0" smtClean="0"/>
              <a:t>Download at: </a:t>
            </a:r>
            <a:r>
              <a:rPr lang="en-US" sz="3200" b="1" dirty="0" smtClean="0">
                <a:hlinkClick r:id="rId4"/>
              </a:rPr>
              <a:t>www.teachinglegalethics.org/becoming-hero</a:t>
            </a:r>
            <a:r>
              <a:rPr lang="en-US" sz="3200" b="1" dirty="0" smtClean="0"/>
              <a:t> </a:t>
            </a:r>
            <a:r>
              <a:rPr lang="en-US" sz="3200" dirty="0"/>
              <a:t/>
            </a:r>
            <a:br>
              <a:rPr lang="en-US" sz="3200" dirty="0"/>
            </a:br>
            <a:r>
              <a:rPr lang="en-US" sz="3200" dirty="0" smtClean="0"/>
              <a:t/>
            </a:r>
            <a:br>
              <a:rPr lang="en-US" sz="3200" dirty="0" smtClean="0"/>
            </a:br>
            <a:r>
              <a:rPr lang="en-US" sz="2800" dirty="0" smtClean="0"/>
              <a:t>7</a:t>
            </a:r>
            <a:r>
              <a:rPr lang="en-US" sz="2800" baseline="30000" dirty="0" smtClean="0"/>
              <a:t>th</a:t>
            </a:r>
            <a:r>
              <a:rPr lang="en-US" sz="2800" dirty="0" smtClean="0"/>
              <a:t> </a:t>
            </a:r>
            <a:r>
              <a:rPr lang="en-US" sz="2800" dirty="0"/>
              <a:t>International Legal Ethics Conference</a:t>
            </a:r>
            <a:br>
              <a:rPr lang="en-US" sz="2800" dirty="0"/>
            </a:br>
            <a:r>
              <a:rPr lang="en-US" sz="2800" dirty="0"/>
              <a:t>Fordham Law School, New York City</a:t>
            </a:r>
            <a:br>
              <a:rPr lang="en-US" sz="2800" dirty="0"/>
            </a:br>
            <a:r>
              <a:rPr lang="en-US" sz="2800" dirty="0"/>
              <a:t> July 14, 2016     11am</a:t>
            </a:r>
            <a:r>
              <a:rPr lang="en-US" dirty="0">
                <a:effectLst/>
              </a:rPr>
              <a:t/>
            </a:r>
            <a:br>
              <a:rPr lang="en-US" dirty="0">
                <a:effectLst/>
              </a:rPr>
            </a:br>
            <a:r>
              <a:rPr lang="en-US" sz="3200" dirty="0"/>
              <a:t>Clark D. Cunningham</a:t>
            </a:r>
            <a:r>
              <a:rPr lang="en-US" sz="2400" dirty="0"/>
              <a:t/>
            </a:r>
            <a:br>
              <a:rPr lang="en-US" sz="2400" dirty="0"/>
            </a:br>
            <a:r>
              <a:rPr lang="en-US" sz="2000" dirty="0"/>
              <a:t>W. Lee Burge Chair in Law &amp; Ethics</a:t>
            </a:r>
            <a:br>
              <a:rPr lang="en-US" sz="2000" dirty="0"/>
            </a:br>
            <a:r>
              <a:rPr lang="en-US" sz="2000" dirty="0"/>
              <a:t>Georgia State University College of Law</a:t>
            </a:r>
            <a:br>
              <a:rPr lang="en-US" sz="2000" dirty="0"/>
            </a:br>
            <a:r>
              <a:rPr lang="en-US" sz="2000" dirty="0"/>
              <a:t>Director, National Institute for Teaching </a:t>
            </a:r>
            <a:br>
              <a:rPr lang="en-US" sz="2000" dirty="0"/>
            </a:br>
            <a:r>
              <a:rPr lang="en-US" sz="2000" dirty="0"/>
              <a:t>Ethics &amp; Professionalism (</a:t>
            </a:r>
            <a:r>
              <a:rPr lang="en-US" sz="2000" i="1" dirty="0"/>
              <a:t>NIFTEP</a:t>
            </a:r>
            <a:r>
              <a:rPr lang="en-US" sz="2000" dirty="0"/>
              <a:t>)</a:t>
            </a:r>
            <a:br>
              <a:rPr lang="en-US" sz="2000" dirty="0"/>
            </a:br>
            <a:r>
              <a:rPr lang="en-US" sz="2000" dirty="0"/>
              <a:t/>
            </a:r>
            <a:br>
              <a:rPr lang="en-US" sz="2000" dirty="0"/>
            </a:br>
            <a:r>
              <a:rPr lang="en-US" sz="4000" b="1" dirty="0">
                <a:hlinkClick r:id="rId5"/>
              </a:rPr>
              <a:t>www.ClarkCunningham.org</a:t>
            </a:r>
            <a:r>
              <a:rPr lang="en-US" sz="4000" b="1" dirty="0"/>
              <a:t/>
            </a:r>
            <a:br>
              <a:rPr lang="en-US" sz="4000" b="1" dirty="0"/>
            </a:br>
            <a:r>
              <a:rPr lang="en-US" sz="4000" b="1" dirty="0">
                <a:hlinkClick r:id="rId6"/>
              </a:rPr>
              <a:t>www.niftep.org</a:t>
            </a:r>
            <a:r>
              <a:rPr lang="en-US" sz="4000" b="1" dirty="0"/>
              <a:t> </a:t>
            </a:r>
            <a:br>
              <a:rPr lang="en-US" sz="4000" b="1" dirty="0"/>
            </a:br>
            <a:r>
              <a:rPr lang="en-US" sz="4000" b="1" dirty="0">
                <a:hlinkClick r:id="rId7"/>
              </a:rPr>
              <a:t>www.teachinglegalethics.org</a:t>
            </a:r>
            <a:r>
              <a:rPr lang="en-US" sz="4000" b="1" dirty="0"/>
              <a:t> </a:t>
            </a:r>
            <a:r>
              <a:rPr lang="en-US" sz="1800" dirty="0"/>
              <a:t/>
            </a:r>
            <a:br>
              <a:rPr lang="en-US" sz="1800" dirty="0"/>
            </a:br>
            <a:endParaRPr lang="en-US" sz="1800" dirty="0"/>
          </a:p>
        </p:txBody>
      </p:sp>
    </p:spTree>
    <p:custDataLst>
      <p:tags r:id="rId1"/>
    </p:custDataLst>
    <p:extLst>
      <p:ext uri="{BB962C8B-B14F-4D97-AF65-F5344CB8AC3E}">
        <p14:creationId xmlns:p14="http://schemas.microsoft.com/office/powerpoint/2010/main" val="3686275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C3AF5D3-D93A-4DAC-A5A0-F17E90F1E657}" type="slidenum">
              <a:rPr lang="en-US">
                <a:solidFill>
                  <a:srgbClr val="000000"/>
                </a:solidFill>
              </a:rPr>
              <a:pPr/>
              <a:t>10</a:t>
            </a:fld>
            <a:endParaRPr lang="en-US" dirty="0">
              <a:solidFill>
                <a:srgbClr val="000000"/>
              </a:solidFill>
            </a:endParaRPr>
          </a:p>
        </p:txBody>
      </p:sp>
      <p:sp>
        <p:nvSpPr>
          <p:cNvPr id="7171" name="Rectangle 3"/>
          <p:cNvSpPr>
            <a:spLocks noGrp="1" noChangeArrowheads="1"/>
          </p:cNvSpPr>
          <p:nvPr>
            <p:ph type="body" idx="1"/>
          </p:nvPr>
        </p:nvSpPr>
        <p:spPr>
          <a:xfrm>
            <a:off x="1981200" y="1295401"/>
            <a:ext cx="8229600" cy="4830763"/>
          </a:xfrm>
        </p:spPr>
        <p:txBody>
          <a:bodyPr/>
          <a:lstStyle/>
          <a:p>
            <a:r>
              <a:rPr lang="en-US" dirty="0"/>
              <a:t>I was ashamed of myself, </a:t>
            </a:r>
          </a:p>
          <a:p>
            <a:r>
              <a:rPr lang="en-US" dirty="0"/>
              <a:t>and decided not to take up any more cases</a:t>
            </a:r>
          </a:p>
          <a:p>
            <a:r>
              <a:rPr lang="en-US" dirty="0"/>
              <a:t>until I had courage enough to conduct them.”</a:t>
            </a:r>
          </a:p>
        </p:txBody>
      </p:sp>
    </p:spTree>
    <p:extLst>
      <p:ext uri="{BB962C8B-B14F-4D97-AF65-F5344CB8AC3E}">
        <p14:creationId xmlns:p14="http://schemas.microsoft.com/office/powerpoint/2010/main" val="1908567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2362201" y="1828800"/>
            <a:ext cx="3007129" cy="4007894"/>
          </a:xfrm>
        </p:spPr>
      </p:pic>
      <p:pic>
        <p:nvPicPr>
          <p:cNvPr id="10" name="Content Placeholder 9"/>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96001" y="1905001"/>
            <a:ext cx="3343633" cy="3498431"/>
          </a:xfrm>
        </p:spPr>
      </p:pic>
      <p:sp>
        <p:nvSpPr>
          <p:cNvPr id="8" name="Slide Number Placeholder 7"/>
          <p:cNvSpPr>
            <a:spLocks noGrp="1"/>
          </p:cNvSpPr>
          <p:nvPr>
            <p:ph type="sldNum" sz="quarter" idx="12"/>
          </p:nvPr>
        </p:nvSpPr>
        <p:spPr/>
        <p:txBody>
          <a:bodyPr/>
          <a:lstStyle/>
          <a:p>
            <a:fld id="{7799675F-0266-4C9A-BFF0-E4B61E25DB08}" type="slidenum">
              <a:rPr lang="en-US" smtClean="0"/>
              <a:pPr/>
              <a:t>11</a:t>
            </a:fld>
            <a:endParaRPr lang="en-US" dirty="0"/>
          </a:p>
        </p:txBody>
      </p:sp>
    </p:spTree>
    <p:extLst>
      <p:ext uri="{BB962C8B-B14F-4D97-AF65-F5344CB8AC3E}">
        <p14:creationId xmlns:p14="http://schemas.microsoft.com/office/powerpoint/2010/main" val="1168794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D161BE4-0999-4099-B657-5F5B68870613}" type="slidenum">
              <a:rPr lang="en-US">
                <a:solidFill>
                  <a:srgbClr val="000000"/>
                </a:solidFill>
              </a:rPr>
              <a:pPr eaLnBrk="1" hangingPunct="1"/>
              <a:t>12</a:t>
            </a:fld>
            <a:endParaRPr lang="en-US">
              <a:solidFill>
                <a:srgbClr val="000000"/>
              </a:solidFill>
            </a:endParaRPr>
          </a:p>
        </p:txBody>
      </p:sp>
      <p:sp>
        <p:nvSpPr>
          <p:cNvPr id="13316" name="Rectangle 2"/>
          <p:cNvSpPr>
            <a:spLocks noGrp="1" noChangeArrowheads="1"/>
          </p:cNvSpPr>
          <p:nvPr>
            <p:ph type="title"/>
          </p:nvPr>
        </p:nvSpPr>
        <p:spPr>
          <a:xfrm>
            <a:off x="1981200" y="274638"/>
            <a:ext cx="8229600" cy="901700"/>
          </a:xfrm>
        </p:spPr>
        <p:txBody>
          <a:bodyPr/>
          <a:lstStyle/>
          <a:p>
            <a:pPr eaLnBrk="1" hangingPunct="1"/>
            <a:r>
              <a:rPr lang="en-US" dirty="0"/>
              <a:t>Another client, another chance</a:t>
            </a:r>
          </a:p>
        </p:txBody>
      </p:sp>
      <p:sp>
        <p:nvSpPr>
          <p:cNvPr id="13317" name="Rectangle 3"/>
          <p:cNvSpPr>
            <a:spLocks noGrp="1" noChangeArrowheads="1"/>
          </p:cNvSpPr>
          <p:nvPr>
            <p:ph type="body" sz="half" idx="1"/>
          </p:nvPr>
        </p:nvSpPr>
        <p:spPr>
          <a:xfrm>
            <a:off x="1981200" y="1295401"/>
            <a:ext cx="4919663" cy="4830763"/>
          </a:xfrm>
        </p:spPr>
        <p:txBody>
          <a:bodyPr/>
          <a:lstStyle/>
          <a:p>
            <a:pPr eaLnBrk="1" hangingPunct="1"/>
            <a:r>
              <a:rPr lang="en-US" sz="4000" dirty="0"/>
              <a:t>He thought his brother had sent him a white elephant.</a:t>
            </a:r>
          </a:p>
          <a:p>
            <a:pPr eaLnBrk="1" hangingPunct="1"/>
            <a:r>
              <a:rPr lang="en-US" sz="4000" dirty="0"/>
              <a:t>How far could he trust my ability and honesty?</a:t>
            </a:r>
          </a:p>
          <a:p>
            <a:pPr eaLnBrk="1" hangingPunct="1"/>
            <a:endParaRPr lang="en-US" sz="2400" dirty="0"/>
          </a:p>
        </p:txBody>
      </p:sp>
      <p:sp>
        <p:nvSpPr>
          <p:cNvPr id="13318" name="Rectangle 4"/>
          <p:cNvSpPr>
            <a:spLocks noGrp="1" noChangeArrowheads="1"/>
          </p:cNvSpPr>
          <p:nvPr>
            <p:ph type="body" sz="half" idx="2"/>
          </p:nvPr>
        </p:nvSpPr>
        <p:spPr>
          <a:xfrm>
            <a:off x="7010400" y="1600200"/>
            <a:ext cx="2895600" cy="4645025"/>
          </a:xfrm>
        </p:spPr>
        <p:txBody>
          <a:bodyPr/>
          <a:lstStyle/>
          <a:p>
            <a:pPr eaLnBrk="1" hangingPunct="1">
              <a:buFontTx/>
              <a:buNone/>
            </a:pPr>
            <a:endParaRPr lang="en-US" sz="2400" dirty="0"/>
          </a:p>
        </p:txBody>
      </p:sp>
    </p:spTree>
    <p:custDataLst>
      <p:tags r:id="rId1"/>
    </p:custDataLst>
    <p:extLst>
      <p:ext uri="{BB962C8B-B14F-4D97-AF65-F5344CB8AC3E}">
        <p14:creationId xmlns:p14="http://schemas.microsoft.com/office/powerpoint/2010/main" val="111490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3318">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3317">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331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uiExpand="1" build="p"/>
      <p:bldP spid="1331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ECFE2B5-799F-4823-A9CA-E37C626CBD03}" type="slidenum">
              <a:rPr lang="en-US"/>
              <a:pPr/>
              <a:t>13</a:t>
            </a:fld>
            <a:endParaRPr lang="en-US" dirty="0"/>
          </a:p>
        </p:txBody>
      </p:sp>
      <p:sp>
        <p:nvSpPr>
          <p:cNvPr id="10242" name="Rectangle 2"/>
          <p:cNvSpPr>
            <a:spLocks noGrp="1" noChangeArrowheads="1"/>
          </p:cNvSpPr>
          <p:nvPr>
            <p:ph type="title"/>
          </p:nvPr>
        </p:nvSpPr>
        <p:spPr>
          <a:xfrm>
            <a:off x="1981200" y="274638"/>
            <a:ext cx="8229600" cy="1096962"/>
          </a:xfrm>
        </p:spPr>
        <p:txBody>
          <a:bodyPr/>
          <a:lstStyle/>
          <a:p>
            <a:r>
              <a:rPr lang="en-US" sz="4800" dirty="0"/>
              <a:t>The opportunity to take responsibility</a:t>
            </a:r>
          </a:p>
        </p:txBody>
      </p:sp>
      <p:sp>
        <p:nvSpPr>
          <p:cNvPr id="10243" name="Rectangle 3"/>
          <p:cNvSpPr>
            <a:spLocks noGrp="1" noChangeArrowheads="1"/>
          </p:cNvSpPr>
          <p:nvPr>
            <p:ph type="body" idx="1"/>
          </p:nvPr>
        </p:nvSpPr>
        <p:spPr>
          <a:xfrm>
            <a:off x="609600" y="1905000"/>
            <a:ext cx="10972800" cy="4221164"/>
          </a:xfrm>
        </p:spPr>
        <p:txBody>
          <a:bodyPr/>
          <a:lstStyle/>
          <a:p>
            <a:r>
              <a:rPr lang="en-US" sz="4000" dirty="0"/>
              <a:t>Abdulla Sheth asked me if I would go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D5B018A-BD15-495D-B1D7-B4B70259C81E}" type="slidenum">
              <a:rPr lang="en-US">
                <a:solidFill>
                  <a:srgbClr val="000000"/>
                </a:solidFill>
              </a:rPr>
              <a:pPr eaLnBrk="1" hangingPunct="1"/>
              <a:t>14</a:t>
            </a:fld>
            <a:endParaRPr lang="en-US">
              <a:solidFill>
                <a:srgbClr val="000000"/>
              </a:solidFill>
            </a:endParaRPr>
          </a:p>
        </p:txBody>
      </p:sp>
      <p:sp>
        <p:nvSpPr>
          <p:cNvPr id="23556" name="Rectangle 2"/>
          <p:cNvSpPr>
            <a:spLocks noGrp="1" noChangeArrowheads="1"/>
          </p:cNvSpPr>
          <p:nvPr>
            <p:ph type="title"/>
          </p:nvPr>
        </p:nvSpPr>
        <p:spPr>
          <a:xfrm>
            <a:off x="1981200" y="274638"/>
            <a:ext cx="8229600" cy="563562"/>
          </a:xfrm>
        </p:spPr>
        <p:txBody>
          <a:bodyPr/>
          <a:lstStyle/>
          <a:p>
            <a:pPr eaLnBrk="1" hangingPunct="1"/>
            <a:r>
              <a:rPr lang="en-US" sz="4000" dirty="0"/>
              <a:t>Pretoria</a:t>
            </a:r>
          </a:p>
        </p:txBody>
      </p:sp>
      <p:sp>
        <p:nvSpPr>
          <p:cNvPr id="23557" name="Rectangle 3"/>
          <p:cNvSpPr>
            <a:spLocks noGrp="1" noChangeArrowheads="1"/>
          </p:cNvSpPr>
          <p:nvPr>
            <p:ph type="body" idx="1"/>
          </p:nvPr>
        </p:nvSpPr>
        <p:spPr>
          <a:xfrm>
            <a:off x="1981200" y="838201"/>
            <a:ext cx="8229600" cy="5287963"/>
          </a:xfrm>
        </p:spPr>
        <p:txBody>
          <a:bodyPr/>
          <a:lstStyle/>
          <a:p>
            <a:pPr eaLnBrk="1" hangingPunct="1">
              <a:buFontTx/>
              <a:buNone/>
            </a:pPr>
            <a:endParaRPr lang="en-US" dirty="0"/>
          </a:p>
        </p:txBody>
      </p:sp>
      <p:pic>
        <p:nvPicPr>
          <p:cNvPr id="23558" name="Picture 4" descr="bacon_pretoriaw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2250" y="995364"/>
            <a:ext cx="6667500" cy="486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03862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365127"/>
            <a:ext cx="7886700" cy="930273"/>
          </a:xfrm>
        </p:spPr>
        <p:txBody>
          <a:bodyPr>
            <a:normAutofit/>
          </a:bodyPr>
          <a:lstStyle/>
          <a:p>
            <a:r>
              <a:rPr lang="en-US" sz="4400" b="1" dirty="0"/>
              <a:t>On the cold, dark train platform</a:t>
            </a:r>
          </a:p>
        </p:txBody>
      </p:sp>
      <p:sp>
        <p:nvSpPr>
          <p:cNvPr id="3" name="Content Placeholder 2"/>
          <p:cNvSpPr>
            <a:spLocks noGrp="1"/>
          </p:cNvSpPr>
          <p:nvPr>
            <p:ph idx="1"/>
          </p:nvPr>
        </p:nvSpPr>
        <p:spPr>
          <a:xfrm>
            <a:off x="2152650" y="1752601"/>
            <a:ext cx="7886700" cy="4424363"/>
          </a:xfrm>
        </p:spPr>
        <p:txBody>
          <a:bodyPr>
            <a:normAutofit/>
          </a:bodyPr>
          <a:lstStyle/>
          <a:p>
            <a:r>
              <a:rPr lang="en-US" sz="3200" dirty="0"/>
              <a:t>“I had gone to South Africa only for a single case prompted by self-interest and curiosity.</a:t>
            </a:r>
          </a:p>
          <a:p>
            <a:r>
              <a:rPr lang="en-US" sz="3200" dirty="0"/>
              <a:t>I was on the horns of a dilemma. </a:t>
            </a:r>
          </a:p>
        </p:txBody>
      </p:sp>
      <p:sp>
        <p:nvSpPr>
          <p:cNvPr id="5" name="Slide Number Placeholder 4"/>
          <p:cNvSpPr>
            <a:spLocks noGrp="1"/>
          </p:cNvSpPr>
          <p:nvPr>
            <p:ph type="sldNum" sz="quarter" idx="12"/>
          </p:nvPr>
        </p:nvSpPr>
        <p:spPr/>
        <p:txBody>
          <a:bodyPr/>
          <a:lstStyle/>
          <a:p>
            <a:fld id="{492E0312-C63B-4669-88F1-6F6C4E6CB4B2}"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278519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Two courses were open to me.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dirty="0"/>
              <a:t>Or I might bear all hardships, and fulfil my engagement. </a:t>
            </a:r>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3347197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52400"/>
            <a:ext cx="7886700" cy="1420812"/>
          </a:xfrm>
        </p:spPr>
        <p:txBody>
          <a:bodyPr>
            <a:normAutofit/>
          </a:bodyPr>
          <a:lstStyle/>
          <a:p>
            <a:r>
              <a:rPr lang="en-US" sz="4000" b="1" dirty="0"/>
              <a:t>Sleep was out of the question …</a:t>
            </a:r>
          </a:p>
        </p:txBody>
      </p:sp>
      <p:sp>
        <p:nvSpPr>
          <p:cNvPr id="3" name="Content Placeholder 2"/>
          <p:cNvSpPr>
            <a:spLocks noGrp="1"/>
          </p:cNvSpPr>
          <p:nvPr>
            <p:ph idx="1"/>
          </p:nvPr>
        </p:nvSpPr>
        <p:spPr>
          <a:xfrm>
            <a:off x="2152650" y="1752601"/>
            <a:ext cx="7886700" cy="4424363"/>
          </a:xfrm>
        </p:spPr>
        <p:txBody>
          <a:bodyPr>
            <a:normAutofit/>
          </a:bodyPr>
          <a:lstStyle/>
          <a:p>
            <a:r>
              <a:rPr lang="en-US" sz="3600" dirty="0"/>
              <a:t>I must accomplish what I had undertaken.</a:t>
            </a:r>
          </a:p>
          <a:p>
            <a:r>
              <a:rPr lang="en-US" sz="3600" dirty="0"/>
              <a:t> I must reach Pretoria, without minding insults and even assaults. </a:t>
            </a:r>
          </a:p>
          <a:p>
            <a:pPr marL="0" indent="0">
              <a:buNone/>
            </a:pPr>
            <a:endParaRPr lang="en-US" dirty="0"/>
          </a:p>
        </p:txBody>
      </p:sp>
      <p:sp>
        <p:nvSpPr>
          <p:cNvPr id="5" name="Slide Number Placeholder 4"/>
          <p:cNvSpPr>
            <a:spLocks noGrp="1"/>
          </p:cNvSpPr>
          <p:nvPr>
            <p:ph type="sldNum" sz="quarter" idx="12"/>
          </p:nvPr>
        </p:nvSpPr>
        <p:spPr/>
        <p:txBody>
          <a:bodyPr/>
          <a:lstStyle/>
          <a:p>
            <a:fld id="{492E0312-C63B-4669-88F1-6F6C4E6CB4B2}"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110230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Pretoria was my goal</a:t>
            </a:r>
          </a:p>
        </p:txBody>
      </p:sp>
      <p:sp>
        <p:nvSpPr>
          <p:cNvPr id="3" name="Content Placeholder 2"/>
          <p:cNvSpPr>
            <a:spLocks noGrp="1"/>
          </p:cNvSpPr>
          <p:nvPr>
            <p:ph idx="1"/>
          </p:nvPr>
        </p:nvSpPr>
        <p:spPr/>
        <p:txBody>
          <a:bodyPr/>
          <a:lstStyle/>
          <a:p>
            <a:r>
              <a:rPr lang="en-US" sz="3600" dirty="0"/>
              <a:t>but I did not get any sleep</a:t>
            </a:r>
          </a:p>
          <a:p>
            <a:endParaRPr lang="en-US" dirty="0"/>
          </a:p>
        </p:txBody>
      </p:sp>
      <p:sp>
        <p:nvSpPr>
          <p:cNvPr id="6" name="Slide Number Placeholder 5"/>
          <p:cNvSpPr>
            <a:spLocks noGrp="1"/>
          </p:cNvSpPr>
          <p:nvPr>
            <p:ph type="sldNum" sz="quarter" idx="12"/>
          </p:nvPr>
        </p:nvSpPr>
        <p:spPr/>
        <p:txBody>
          <a:bodyPr/>
          <a:lstStyle/>
          <a:p>
            <a:fld id="{492E0312-C63B-4669-88F1-6F6C4E6CB4B2}"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4088006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lstStyle/>
          <a:p>
            <a:r>
              <a:rPr lang="en-US" dirty="0"/>
              <a:t>The Stage Coach</a:t>
            </a:r>
          </a:p>
        </p:txBody>
      </p:sp>
      <p:sp>
        <p:nvSpPr>
          <p:cNvPr id="3" name="Content Placeholder 2"/>
          <p:cNvSpPr>
            <a:spLocks noGrp="1"/>
          </p:cNvSpPr>
          <p:nvPr>
            <p:ph idx="1"/>
          </p:nvPr>
        </p:nvSpPr>
        <p:spPr>
          <a:xfrm>
            <a:off x="1981200" y="990601"/>
            <a:ext cx="8229600" cy="5135563"/>
          </a:xfrm>
        </p:spPr>
        <p:txBody>
          <a:bodyPr/>
          <a:lstStyle/>
          <a:p>
            <a:r>
              <a:rPr lang="en-US" dirty="0"/>
              <a:t>“He was strong and I was weak.  </a:t>
            </a:r>
          </a:p>
          <a:p>
            <a:r>
              <a:rPr lang="en-US" dirty="0"/>
              <a:t>‘Man, let him alone. Don’t beat him.  He is not to blame.  He is right.’ </a:t>
            </a:r>
            <a:endParaRPr lang="en-US" dirty="0" smtClean="0"/>
          </a:p>
          <a:p>
            <a:endParaRPr lang="en-US" dirty="0"/>
          </a:p>
          <a:p>
            <a:r>
              <a:rPr lang="en-US" dirty="0" smtClean="0"/>
              <a:t>Full </a:t>
            </a:r>
            <a:r>
              <a:rPr lang="en-US" dirty="0" err="1" smtClean="0"/>
              <a:t>powerpoint</a:t>
            </a:r>
            <a:r>
              <a:rPr lang="en-US" dirty="0"/>
              <a:t>: </a:t>
            </a:r>
            <a:r>
              <a:rPr lang="en-US" dirty="0" smtClean="0">
                <a:hlinkClick r:id="rId3"/>
              </a:rPr>
              <a:t>www.teachinglegalethics.org/lessons-gandhi</a:t>
            </a:r>
            <a:r>
              <a:rPr lang="en-US" dirty="0" smtClean="0"/>
              <a:t>    Search “Gandhi”</a:t>
            </a:r>
            <a:endParaRPr lang="en-US" dirty="0"/>
          </a:p>
        </p:txBody>
      </p:sp>
      <p:sp>
        <p:nvSpPr>
          <p:cNvPr id="6" name="Slide Number Placeholder 5"/>
          <p:cNvSpPr>
            <a:spLocks noGrp="1"/>
          </p:cNvSpPr>
          <p:nvPr>
            <p:ph type="sldNum" sz="quarter" idx="12"/>
          </p:nvPr>
        </p:nvSpPr>
        <p:spPr/>
        <p:txBody>
          <a:bodyPr/>
          <a:lstStyle/>
          <a:p>
            <a:pPr>
              <a:defRPr/>
            </a:pPr>
            <a:fld id="{5A1C5062-CCB1-450C-908E-1CC31DB7124F}"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513908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a:xfrm>
            <a:off x="1981200" y="274639"/>
            <a:ext cx="8229600" cy="561975"/>
          </a:xfrm>
        </p:spPr>
        <p:txBody>
          <a:bodyPr/>
          <a:lstStyle/>
          <a:p>
            <a:r>
              <a:rPr lang="en-US" sz="3200" dirty="0"/>
              <a:t>Carnegie Report </a:t>
            </a:r>
          </a:p>
        </p:txBody>
      </p:sp>
      <p:sp>
        <p:nvSpPr>
          <p:cNvPr id="384003" name="Rectangle 3"/>
          <p:cNvSpPr>
            <a:spLocks noGrp="1" noChangeArrowheads="1"/>
          </p:cNvSpPr>
          <p:nvPr>
            <p:ph idx="1"/>
          </p:nvPr>
        </p:nvSpPr>
        <p:spPr>
          <a:xfrm>
            <a:off x="1981200" y="1016000"/>
            <a:ext cx="8229600" cy="5080000"/>
          </a:xfrm>
        </p:spPr>
        <p:txBody>
          <a:bodyPr>
            <a:normAutofit/>
          </a:bodyPr>
          <a:lstStyle/>
          <a:p>
            <a:pPr>
              <a:lnSpc>
                <a:spcPct val="90000"/>
              </a:lnSpc>
            </a:pPr>
            <a:r>
              <a:rPr lang="en-US" sz="4000" dirty="0">
                <a:effectLst/>
              </a:rPr>
              <a:t>Students need </a:t>
            </a:r>
            <a:r>
              <a:rPr lang="en-US" sz="4000" b="1" dirty="0" smtClean="0">
                <a:effectLst/>
              </a:rPr>
              <a:t>examples</a:t>
            </a:r>
            <a:r>
              <a:rPr lang="en-US" sz="4000" dirty="0" smtClean="0">
                <a:effectLst/>
              </a:rPr>
              <a:t> </a:t>
            </a:r>
            <a:r>
              <a:rPr lang="en-US" sz="4000" dirty="0">
                <a:effectLst/>
              </a:rPr>
              <a:t>of professional </a:t>
            </a:r>
            <a:r>
              <a:rPr lang="en-US" sz="4000" b="1" i="1" dirty="0">
                <a:effectLst/>
              </a:rPr>
              <a:t>ideals </a:t>
            </a:r>
          </a:p>
          <a:p>
            <a:pPr>
              <a:lnSpc>
                <a:spcPct val="90000"/>
              </a:lnSpc>
            </a:pPr>
            <a:r>
              <a:rPr lang="en-US" sz="4000" dirty="0">
                <a:effectLst/>
              </a:rPr>
              <a:t>Connected to </a:t>
            </a:r>
            <a:r>
              <a:rPr lang="en-US" sz="4000" b="1" i="1" dirty="0">
                <a:effectLst/>
              </a:rPr>
              <a:t>models</a:t>
            </a:r>
            <a:r>
              <a:rPr lang="en-US" sz="4000" dirty="0">
                <a:effectLst/>
              </a:rPr>
              <a:t> of ethical commitment </a:t>
            </a:r>
          </a:p>
          <a:p>
            <a:pPr>
              <a:lnSpc>
                <a:spcPct val="90000"/>
              </a:lnSpc>
            </a:pPr>
            <a:r>
              <a:rPr lang="en-US" sz="4000" dirty="0">
                <a:effectLst/>
              </a:rPr>
              <a:t>And then </a:t>
            </a:r>
            <a:r>
              <a:rPr lang="en-US" sz="4000" b="1" i="1" dirty="0">
                <a:effectLst/>
              </a:rPr>
              <a:t>reflect</a:t>
            </a:r>
            <a:r>
              <a:rPr lang="en-US" sz="4000" dirty="0">
                <a:effectLst/>
              </a:rPr>
              <a:t> on </a:t>
            </a:r>
            <a:r>
              <a:rPr lang="en-US" sz="4000" b="1" i="1" dirty="0">
                <a:effectLst/>
              </a:rPr>
              <a:t>their own emerging professional identity</a:t>
            </a:r>
            <a:r>
              <a:rPr lang="en-US" sz="4000" dirty="0">
                <a:effectLst/>
              </a:rPr>
              <a:t> in relation to those </a:t>
            </a:r>
            <a:r>
              <a:rPr lang="en-US" sz="4000" b="1" dirty="0">
                <a:effectLst/>
              </a:rPr>
              <a:t>ideals </a:t>
            </a:r>
            <a:r>
              <a:rPr lang="en-US" sz="4000" dirty="0">
                <a:effectLst/>
              </a:rPr>
              <a:t>and </a:t>
            </a:r>
            <a:r>
              <a:rPr lang="en-US" sz="4000" b="1" dirty="0">
                <a:effectLst/>
              </a:rPr>
              <a:t>models</a:t>
            </a:r>
          </a:p>
        </p:txBody>
      </p:sp>
      <p:sp>
        <p:nvSpPr>
          <p:cNvPr id="6" name="Slide Number Placeholder 5"/>
          <p:cNvSpPr>
            <a:spLocks noGrp="1"/>
          </p:cNvSpPr>
          <p:nvPr>
            <p:ph type="sldNum" sz="quarter" idx="12"/>
          </p:nvPr>
        </p:nvSpPr>
        <p:spPr/>
        <p:txBody>
          <a:bodyPr/>
          <a:lstStyle/>
          <a:p>
            <a:fld id="{15162ADF-9E0E-434A-8593-393B4BEDA30B}" type="slidenum">
              <a:rPr lang="en-US">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3128573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lstStyle/>
          <a:p>
            <a:r>
              <a:rPr lang="en-US" dirty="0"/>
              <a:t>Thirteen Years Later</a:t>
            </a:r>
          </a:p>
        </p:txBody>
      </p:sp>
      <p:sp>
        <p:nvSpPr>
          <p:cNvPr id="3" name="Content Placeholder 2"/>
          <p:cNvSpPr>
            <a:spLocks noGrp="1"/>
          </p:cNvSpPr>
          <p:nvPr>
            <p:ph idx="1"/>
          </p:nvPr>
        </p:nvSpPr>
        <p:spPr>
          <a:xfrm>
            <a:off x="1981200" y="990601"/>
            <a:ext cx="8229600" cy="5135563"/>
          </a:xfrm>
        </p:spPr>
        <p:txBody>
          <a:bodyPr/>
          <a:lstStyle/>
          <a:p>
            <a:pPr marL="0" indent="0">
              <a:buNone/>
            </a:pPr>
            <a:r>
              <a:rPr lang="en-US" dirty="0"/>
              <a:t>September 11, 1906</a:t>
            </a:r>
          </a:p>
          <a:p>
            <a:r>
              <a:rPr lang="en-US" dirty="0"/>
              <a:t>“Certificate of registration” </a:t>
            </a:r>
          </a:p>
          <a:p>
            <a:r>
              <a:rPr lang="en-US" dirty="0"/>
              <a:t>Must present the certificate at all times on penalty of imprisonment</a:t>
            </a:r>
          </a:p>
          <a:p>
            <a:r>
              <a:rPr lang="en-US" dirty="0"/>
              <a:t>Fingerprinting</a:t>
            </a:r>
          </a:p>
          <a:p>
            <a:r>
              <a:rPr lang="en-US" dirty="0"/>
              <a:t>Police officers authorized to enter a private home and demand that the woman of the house produce her certificate even if her husband was not present</a:t>
            </a:r>
          </a:p>
        </p:txBody>
      </p:sp>
      <p:sp>
        <p:nvSpPr>
          <p:cNvPr id="6" name="Slide Number Placeholder 5"/>
          <p:cNvSpPr>
            <a:spLocks noGrp="1"/>
          </p:cNvSpPr>
          <p:nvPr>
            <p:ph type="sldNum" sz="quarter" idx="12"/>
          </p:nvPr>
        </p:nvSpPr>
        <p:spPr/>
        <p:txBody>
          <a:bodyPr/>
          <a:lstStyle/>
          <a:p>
            <a:fld id="{E5EDF11D-F66A-4321-8BDE-8BC305F747FA}" type="slidenum">
              <a:rPr lang="en-US" smtClean="0">
                <a:solidFill>
                  <a:srgbClr val="000000"/>
                </a:solidFill>
              </a:rPr>
              <a:pPr/>
              <a:t>20</a:t>
            </a:fld>
            <a:endParaRPr lang="en-US" dirty="0">
              <a:solidFill>
                <a:srgbClr val="000000"/>
              </a:solidFill>
            </a:endParaRPr>
          </a:p>
        </p:txBody>
      </p:sp>
    </p:spTree>
    <p:extLst>
      <p:ext uri="{BB962C8B-B14F-4D97-AF65-F5344CB8AC3E}">
        <p14:creationId xmlns:p14="http://schemas.microsoft.com/office/powerpoint/2010/main" val="39774563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313305"/>
            <a:ext cx="10820399" cy="1134496"/>
          </a:xfrm>
        </p:spPr>
        <p:txBody>
          <a:bodyPr>
            <a:normAutofit fontScale="90000"/>
          </a:bodyPr>
          <a:lstStyle/>
          <a:p>
            <a:r>
              <a:rPr lang="en-US" b="1" dirty="0"/>
              <a:t>Father: </a:t>
            </a:r>
            <a:r>
              <a:rPr lang="en-US" b="1" dirty="0" smtClean="0"/>
              <a:t>I </a:t>
            </a:r>
            <a:r>
              <a:rPr lang="en-US" b="1" dirty="0"/>
              <a:t>assume you now regret choosing </a:t>
            </a:r>
            <a:r>
              <a:rPr lang="en-US" b="1" dirty="0" smtClean="0"/>
              <a:t>Dauntless</a:t>
            </a:r>
            <a:endParaRPr lang="en-US" b="1" dirty="0"/>
          </a:p>
        </p:txBody>
      </p:sp>
      <p:sp>
        <p:nvSpPr>
          <p:cNvPr id="7" name="Text Placeholder 6"/>
          <p:cNvSpPr>
            <a:spLocks noGrp="1"/>
          </p:cNvSpPr>
          <p:nvPr>
            <p:ph type="body" idx="1"/>
          </p:nvPr>
        </p:nvSpPr>
        <p:spPr>
          <a:xfrm>
            <a:off x="914400" y="1447801"/>
            <a:ext cx="5011340" cy="1516855"/>
          </a:xfrm>
        </p:spPr>
        <p:txBody>
          <a:bodyPr>
            <a:normAutofit/>
          </a:bodyPr>
          <a:lstStyle/>
          <a:p>
            <a:r>
              <a:rPr lang="en-US" sz="3200" dirty="0" err="1"/>
              <a:t>Tris</a:t>
            </a:r>
            <a:r>
              <a:rPr lang="en-US" sz="3200" dirty="0"/>
              <a:t>: “How to be selfless.  Often they’re the same thing.”</a:t>
            </a:r>
          </a:p>
        </p:txBody>
      </p:sp>
      <p:pic>
        <p:nvPicPr>
          <p:cNvPr id="12" name="Content Placeholder 11"/>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2153842" y="3113285"/>
            <a:ext cx="2291581" cy="3684588"/>
          </a:xfrm>
        </p:spPr>
      </p:pic>
      <p:sp>
        <p:nvSpPr>
          <p:cNvPr id="9" name="Text Placeholder 8"/>
          <p:cNvSpPr>
            <a:spLocks noGrp="1"/>
          </p:cNvSpPr>
          <p:nvPr>
            <p:ph type="body" sz="quarter" idx="3"/>
          </p:nvPr>
        </p:nvSpPr>
        <p:spPr>
          <a:xfrm>
            <a:off x="6151959" y="1447801"/>
            <a:ext cx="4973241" cy="2321918"/>
          </a:xfrm>
        </p:spPr>
        <p:txBody>
          <a:bodyPr>
            <a:noAutofit/>
          </a:bodyPr>
          <a:lstStyle/>
          <a:p>
            <a:r>
              <a:rPr lang="en-US" sz="3200" dirty="0" err="1"/>
              <a:t>Tris</a:t>
            </a:r>
            <a:r>
              <a:rPr lang="en-US" sz="3200" dirty="0"/>
              <a:t>: “There were some things I needed to learn.”</a:t>
            </a:r>
          </a:p>
          <a:p>
            <a:r>
              <a:rPr lang="en-US" sz="3200" dirty="0"/>
              <a:t>Her Abnegation father: “How to be brave?”</a:t>
            </a:r>
          </a:p>
        </p:txBody>
      </p:sp>
      <p:pic>
        <p:nvPicPr>
          <p:cNvPr id="11" name="Content Placeholder 10"/>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7467600" y="4034432"/>
            <a:ext cx="1507331" cy="2763441"/>
          </a:xfrm>
        </p:spPr>
      </p:pic>
      <p:sp>
        <p:nvSpPr>
          <p:cNvPr id="5" name="Slide Number Placeholder 4"/>
          <p:cNvSpPr>
            <a:spLocks noGrp="1"/>
          </p:cNvSpPr>
          <p:nvPr>
            <p:ph type="sldNum" sz="quarter" idx="12"/>
          </p:nvPr>
        </p:nvSpPr>
        <p:spPr/>
        <p:txBody>
          <a:bodyPr/>
          <a:lstStyle/>
          <a:p>
            <a:fld id="{492E0312-C63B-4669-88F1-6F6C4E6CB4B2}"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92701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effectLst/>
              </a:rPr>
              <a:t>Professional Responsibility: Heroes &amp; Villains</a:t>
            </a:r>
          </a:p>
        </p:txBody>
      </p:sp>
      <p:sp>
        <p:nvSpPr>
          <p:cNvPr id="6" name="Content Placeholder 5"/>
          <p:cNvSpPr>
            <a:spLocks noGrp="1"/>
          </p:cNvSpPr>
          <p:nvPr>
            <p:ph idx="1"/>
          </p:nvPr>
        </p:nvSpPr>
        <p:spPr>
          <a:xfrm>
            <a:off x="609600" y="1600200"/>
            <a:ext cx="10972800" cy="4800600"/>
          </a:xfrm>
        </p:spPr>
        <p:txBody>
          <a:bodyPr/>
          <a:lstStyle/>
          <a:p>
            <a:r>
              <a:rPr lang="en-US" dirty="0">
                <a:effectLst/>
              </a:rPr>
              <a:t>Current course web site:</a:t>
            </a:r>
          </a:p>
          <a:p>
            <a:pPr lvl="1"/>
            <a:r>
              <a:rPr lang="en-US" dirty="0">
                <a:effectLst/>
                <a:hlinkClick r:id="rId2"/>
              </a:rPr>
              <a:t>http://clarkcunningham.org/PR/index.htm</a:t>
            </a:r>
            <a:r>
              <a:rPr lang="en-US" dirty="0">
                <a:effectLst/>
              </a:rPr>
              <a:t> </a:t>
            </a:r>
          </a:p>
          <a:p>
            <a:r>
              <a:rPr lang="en-US" dirty="0">
                <a:effectLst/>
              </a:rPr>
              <a:t>History of the course</a:t>
            </a:r>
          </a:p>
          <a:p>
            <a:pPr lvl="1"/>
            <a:r>
              <a:rPr lang="en-US" dirty="0">
                <a:effectLst/>
              </a:rPr>
              <a:t>How to Explain Confidentiality</a:t>
            </a:r>
          </a:p>
          <a:p>
            <a:pPr lvl="1"/>
            <a:r>
              <a:rPr lang="en-US" dirty="0">
                <a:effectLst/>
              </a:rPr>
              <a:t> </a:t>
            </a:r>
            <a:r>
              <a:rPr lang="en-US" dirty="0" smtClean="0">
                <a:effectLst/>
                <a:hlinkClick r:id="rId3"/>
              </a:rPr>
              <a:t>www.teachinglegalethics.org/how-explain-confidentiality</a:t>
            </a:r>
            <a:r>
              <a:rPr lang="en-US" dirty="0" smtClean="0">
                <a:effectLst/>
              </a:rPr>
              <a:t>   Search “how to explain”</a:t>
            </a:r>
            <a:endParaRPr lang="en-US" dirty="0">
              <a:effectLst/>
            </a:endParaRPr>
          </a:p>
          <a:p>
            <a:r>
              <a:rPr lang="en-US" dirty="0">
                <a:effectLst/>
              </a:rPr>
              <a:t>Learning Professional Responsibility: the Way Forward</a:t>
            </a:r>
          </a:p>
          <a:p>
            <a:pPr lvl="1"/>
            <a:r>
              <a:rPr lang="en-US" dirty="0">
                <a:effectLst/>
                <a:hlinkClick r:id="rId4"/>
              </a:rPr>
              <a:t>www.teachinglegalethics.org/learningpr</a:t>
            </a:r>
            <a:r>
              <a:rPr lang="en-US" dirty="0">
                <a:effectLst/>
              </a:rPr>
              <a:t> </a:t>
            </a:r>
          </a:p>
          <a:p>
            <a:pPr lvl="1"/>
            <a:r>
              <a:rPr lang="en-US" dirty="0">
                <a:effectLst/>
              </a:rPr>
              <a:t>Search “way forward”</a:t>
            </a:r>
          </a:p>
        </p:txBody>
      </p:sp>
      <p:sp>
        <p:nvSpPr>
          <p:cNvPr id="4" name="Slide Number Placeholder 3"/>
          <p:cNvSpPr>
            <a:spLocks noGrp="1"/>
          </p:cNvSpPr>
          <p:nvPr>
            <p:ph type="sldNum" sz="quarter" idx="12"/>
          </p:nvPr>
        </p:nvSpPr>
        <p:spPr/>
        <p:txBody>
          <a:bodyPr/>
          <a:lstStyle/>
          <a:p>
            <a:fld id="{492E0312-C63B-4669-88F1-6F6C4E6CB4B2}"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2842549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2743200" y="457200"/>
            <a:ext cx="7239000" cy="369332"/>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b="1" dirty="0">
                <a:solidFill>
                  <a:srgbClr val="C00000"/>
                </a:solidFill>
              </a:rPr>
              <a:t>Four Component Model of Morality (FCM) </a:t>
            </a:r>
            <a:r>
              <a:rPr lang="en-US" sz="1500" b="1" dirty="0">
                <a:solidFill>
                  <a:srgbClr val="C00000"/>
                </a:solidFill>
              </a:rPr>
              <a:t>(Rest, 1983)</a:t>
            </a:r>
          </a:p>
        </p:txBody>
      </p:sp>
      <p:sp>
        <p:nvSpPr>
          <p:cNvPr id="16386" name="_s25611"/>
          <p:cNvSpPr>
            <a:spLocks noChangeArrowheads="1"/>
          </p:cNvSpPr>
          <p:nvPr/>
        </p:nvSpPr>
        <p:spPr bwMode="auto">
          <a:xfrm>
            <a:off x="4482706" y="3376614"/>
            <a:ext cx="1758553" cy="837010"/>
          </a:xfrm>
          <a:prstGeom prst="rect">
            <a:avLst/>
          </a:prstGeom>
          <a:noFill/>
          <a:ln w="9525">
            <a:noFill/>
            <a:miter lim="800000"/>
            <a:headEnd/>
            <a:tailEnd/>
          </a:ln>
        </p:spPr>
        <p:txBody>
          <a:bodyPr lIns="0" tIns="0" rIns="0" bIns="0" anchor="ctr"/>
          <a:lstStyle/>
          <a:p>
            <a:pPr eaLnBrk="0" hangingPunct="0">
              <a:spcAft>
                <a:spcPts val="450"/>
              </a:spcAft>
            </a:pPr>
            <a:r>
              <a:rPr lang="en-US" sz="750">
                <a:solidFill>
                  <a:srgbClr val="D0DAE2"/>
                </a:solidFill>
              </a:rPr>
              <a:t>Motivation &amp; Identity</a:t>
            </a:r>
            <a:endParaRPr lang="en-US" sz="1500">
              <a:solidFill>
                <a:srgbClr val="D0DAE2"/>
              </a:solidFill>
            </a:endParaRPr>
          </a:p>
        </p:txBody>
      </p:sp>
      <p:graphicFrame>
        <p:nvGraphicFramePr>
          <p:cNvPr id="45" name="Diagram 44"/>
          <p:cNvGraphicFramePr/>
          <p:nvPr>
            <p:extLst>
              <p:ext uri="{D42A27DB-BD31-4B8C-83A1-F6EECF244321}">
                <p14:modId xmlns:p14="http://schemas.microsoft.com/office/powerpoint/2010/main" val="3853586334"/>
              </p:ext>
            </p:extLst>
          </p:nvPr>
        </p:nvGraphicFramePr>
        <p:xfrm>
          <a:off x="3171824" y="1752601"/>
          <a:ext cx="6353176" cy="3200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8" name="Rounded Rectangle 45"/>
          <p:cNvSpPr>
            <a:spLocks noChangeArrowheads="1"/>
          </p:cNvSpPr>
          <p:nvPr/>
        </p:nvSpPr>
        <p:spPr bwMode="auto">
          <a:xfrm>
            <a:off x="3198021" y="5410200"/>
            <a:ext cx="6086475" cy="742950"/>
          </a:xfrm>
          <a:prstGeom prst="roundRect">
            <a:avLst>
              <a:gd name="adj" fmla="val 16667"/>
            </a:avLst>
          </a:prstGeom>
          <a:solidFill>
            <a:srgbClr val="C00000">
              <a:alpha val="50980"/>
            </a:srgbClr>
          </a:solidFill>
          <a:ln w="9525" algn="ctr">
            <a:solidFill>
              <a:srgbClr val="FF0000"/>
            </a:solidFill>
            <a:round/>
            <a:headEnd/>
            <a:tailEnd/>
          </a:ln>
        </p:spPr>
        <p:txBody>
          <a:bodyPr/>
          <a:lstStyle/>
          <a:p>
            <a:pPr algn="ctr" eaLnBrk="0" fontAlgn="base" hangingPunct="0">
              <a:spcBef>
                <a:spcPct val="0"/>
              </a:spcBef>
              <a:spcAft>
                <a:spcPct val="0"/>
              </a:spcAft>
            </a:pPr>
            <a:r>
              <a:rPr lang="en-US" sz="2400" dirty="0">
                <a:solidFill>
                  <a:srgbClr val="ADE2E2">
                    <a:lumMod val="40000"/>
                    <a:lumOff val="60000"/>
                  </a:srgbClr>
                </a:solidFill>
              </a:rPr>
              <a:t>Professional Misconduct</a:t>
            </a:r>
          </a:p>
        </p:txBody>
      </p:sp>
      <p:sp>
        <p:nvSpPr>
          <p:cNvPr id="48" name="Striped Right Arrow 47"/>
          <p:cNvSpPr/>
          <p:nvPr/>
        </p:nvSpPr>
        <p:spPr bwMode="auto">
          <a:xfrm rot="5400000">
            <a:off x="4214813" y="4665662"/>
            <a:ext cx="314325" cy="971550"/>
          </a:xfrm>
          <a:prstGeom prst="stripedRight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sz="1500">
              <a:solidFill>
                <a:srgbClr val="D0DAE2"/>
              </a:solidFill>
              <a:latin typeface="Arial"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2358648764"/>
              </p:ext>
            </p:extLst>
          </p:nvPr>
        </p:nvGraphicFramePr>
        <p:xfrm>
          <a:off x="3198020" y="990601"/>
          <a:ext cx="5660231" cy="678180"/>
        </p:xfrm>
        <a:graphic>
          <a:graphicData uri="http://schemas.openxmlformats.org/drawingml/2006/table">
            <a:tbl>
              <a:tblPr/>
              <a:tblGrid>
                <a:gridCol w="1887140">
                  <a:extLst>
                    <a:ext uri="{9D8B030D-6E8A-4147-A177-3AD203B41FA5}">
                      <a16:colId xmlns:a16="http://schemas.microsoft.com/office/drawing/2014/main" val="20000"/>
                    </a:ext>
                  </a:extLst>
                </a:gridCol>
                <a:gridCol w="2990647">
                  <a:extLst>
                    <a:ext uri="{9D8B030D-6E8A-4147-A177-3AD203B41FA5}">
                      <a16:colId xmlns:a16="http://schemas.microsoft.com/office/drawing/2014/main" val="20001"/>
                    </a:ext>
                  </a:extLst>
                </a:gridCol>
                <a:gridCol w="782444">
                  <a:extLst>
                    <a:ext uri="{9D8B030D-6E8A-4147-A177-3AD203B41FA5}">
                      <a16:colId xmlns:a16="http://schemas.microsoft.com/office/drawing/2014/main" val="20002"/>
                    </a:ext>
                  </a:extLst>
                </a:gridCol>
              </a:tblGrid>
              <a:tr h="521973">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 typeface="Wingdings" pitchFamily="2" charset="2"/>
                        <a:buNone/>
                        <a:tabLst/>
                      </a:pPr>
                      <a:r>
                        <a:rPr kumimoji="0" lang="en-US" sz="2000" b="1" i="0" u="none" strike="noStrike" cap="none" normalizeH="0" baseline="0" dirty="0">
                          <a:ln>
                            <a:noFill/>
                          </a:ln>
                          <a:solidFill>
                            <a:schemeClr val="tx1"/>
                          </a:solidFill>
                          <a:effectLst/>
                          <a:latin typeface="Tahoma" charset="0"/>
                        </a:rPr>
                        <a:t>Reasons (Predictors)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 typeface="Wingdings" pitchFamily="2" charset="2"/>
                        <a:buNone/>
                        <a:tabLst/>
                      </a:pPr>
                      <a:endParaRPr kumimoji="0" lang="en-US" sz="1100" b="1" i="0" u="none" strike="noStrike" cap="none" normalizeH="0" baseline="0" dirty="0">
                        <a:ln>
                          <a:noFill/>
                        </a:ln>
                        <a:solidFill>
                          <a:schemeClr val="tx1"/>
                        </a:solidFill>
                        <a:effectLst/>
                        <a:latin typeface="Tahoma"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 typeface="Wingdings" pitchFamily="2" charset="2"/>
                        <a:buNone/>
                        <a:tabLst/>
                      </a:pPr>
                      <a:endParaRPr kumimoji="0" lang="en-US" sz="1100" b="1" i="0" u="none" strike="noStrike" cap="none" normalizeH="0" baseline="0" dirty="0">
                        <a:ln>
                          <a:noFill/>
                        </a:ln>
                        <a:solidFill>
                          <a:schemeClr val="tx1"/>
                        </a:solidFill>
                        <a:effectLst/>
                        <a:latin typeface="Tahoma"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EADA"/>
                    </a:solidFill>
                  </a:tcPr>
                </a:tc>
                <a:extLst>
                  <a:ext uri="{0D108BD9-81ED-4DB2-BD59-A6C34878D82A}">
                    <a16:rowId xmlns:a16="http://schemas.microsoft.com/office/drawing/2014/main" val="10000"/>
                  </a:ext>
                </a:extLst>
              </a:tr>
            </a:tbl>
          </a:graphicData>
        </a:graphic>
      </p:graphicFrame>
      <p:sp>
        <p:nvSpPr>
          <p:cNvPr id="3" name="Slide Number Placeholder 2"/>
          <p:cNvSpPr>
            <a:spLocks noGrp="1"/>
          </p:cNvSpPr>
          <p:nvPr>
            <p:ph type="sldNum" sz="quarter" idx="12"/>
          </p:nvPr>
        </p:nvSpPr>
        <p:spPr/>
        <p:txBody>
          <a:bodyPr/>
          <a:lstStyle/>
          <a:p>
            <a:pPr>
              <a:defRPr/>
            </a:pPr>
            <a:fld id="{260B81BA-1637-4D73-B385-73930D93A23F}" type="slidenum">
              <a:rPr lang="en-US" smtClean="0">
                <a:solidFill>
                  <a:srgbClr val="000000"/>
                </a:solidFill>
              </a:rPr>
              <a:pPr>
                <a:defRPr/>
              </a:pPr>
              <a:t>4</a:t>
            </a:fld>
            <a:endParaRPr lang="en-US">
              <a:solidFill>
                <a:srgbClr val="000000"/>
              </a:solidFill>
            </a:endParaRPr>
          </a:p>
        </p:txBody>
      </p:sp>
      <p:sp>
        <p:nvSpPr>
          <p:cNvPr id="2" name="Footer Placeholder 1"/>
          <p:cNvSpPr>
            <a:spLocks noGrp="1"/>
          </p:cNvSpPr>
          <p:nvPr>
            <p:ph type="ftr" sz="quarter" idx="11"/>
          </p:nvPr>
        </p:nvSpPr>
        <p:spPr>
          <a:xfrm>
            <a:off x="1066800" y="6254750"/>
            <a:ext cx="8915400" cy="322263"/>
          </a:xfrm>
        </p:spPr>
        <p:txBody>
          <a:bodyPr/>
          <a:lstStyle/>
          <a:p>
            <a:r>
              <a:rPr lang="en-US" sz="1800" b="1" dirty="0">
                <a:solidFill>
                  <a:prstClr val="black">
                    <a:tint val="75000"/>
                  </a:prstClr>
                </a:solidFill>
              </a:rPr>
              <a:t>www.teachinglegalethics.org/learningpr</a:t>
            </a:r>
            <a:r>
              <a:rPr lang="en-US" sz="1800" dirty="0">
                <a:solidFill>
                  <a:prstClr val="black">
                    <a:tint val="75000"/>
                  </a:prstClr>
                </a:solidFill>
              </a:rPr>
              <a:t>    Search "way forward"</a:t>
            </a:r>
          </a:p>
        </p:txBody>
      </p:sp>
    </p:spTree>
    <p:extLst>
      <p:ext uri="{BB962C8B-B14F-4D97-AF65-F5344CB8AC3E}">
        <p14:creationId xmlns:p14="http://schemas.microsoft.com/office/powerpoint/2010/main" val="1484252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2819400" y="457200"/>
            <a:ext cx="6191250" cy="369332"/>
          </a:xfrm>
          <a:prstGeom prst="rect">
            <a:avLst/>
          </a:prstGeom>
          <a:noFill/>
          <a:ln w="9525">
            <a:noFill/>
            <a:miter lim="800000"/>
            <a:headEnd/>
            <a:tailEnd/>
          </a:ln>
        </p:spPr>
        <p:txBody>
          <a:bodyPr>
            <a:spAutoFit/>
          </a:bodyPr>
          <a:lstStyle/>
          <a:p>
            <a:pPr algn="ctr" eaLnBrk="0" hangingPunct="0"/>
            <a:r>
              <a:rPr lang="en-US" b="1" dirty="0">
                <a:solidFill>
                  <a:srgbClr val="C00000"/>
                </a:solidFill>
              </a:rPr>
              <a:t>Adapted from Four Component Model of Morality </a:t>
            </a:r>
            <a:endParaRPr lang="en-US" b="1" dirty="0">
              <a:solidFill>
                <a:srgbClr val="C00000"/>
              </a:solidFill>
              <a:latin typeface="Arial" charset="0"/>
            </a:endParaRPr>
          </a:p>
        </p:txBody>
      </p:sp>
      <p:sp>
        <p:nvSpPr>
          <p:cNvPr id="18434" name="_s25611"/>
          <p:cNvSpPr>
            <a:spLocks noChangeArrowheads="1"/>
          </p:cNvSpPr>
          <p:nvPr/>
        </p:nvSpPr>
        <p:spPr bwMode="auto">
          <a:xfrm>
            <a:off x="4482706" y="3376614"/>
            <a:ext cx="1758553" cy="837010"/>
          </a:xfrm>
          <a:prstGeom prst="rect">
            <a:avLst/>
          </a:prstGeom>
          <a:noFill/>
          <a:ln w="9525">
            <a:noFill/>
            <a:miter lim="800000"/>
            <a:headEnd/>
            <a:tailEnd/>
          </a:ln>
        </p:spPr>
        <p:txBody>
          <a:bodyPr lIns="0" tIns="0" rIns="0" bIns="0" anchor="ctr"/>
          <a:lstStyle/>
          <a:p>
            <a:pPr eaLnBrk="0" hangingPunct="0">
              <a:spcAft>
                <a:spcPts val="450"/>
              </a:spcAft>
            </a:pPr>
            <a:r>
              <a:rPr lang="en-US" sz="750">
                <a:solidFill>
                  <a:schemeClr val="bg1"/>
                </a:solidFill>
              </a:rPr>
              <a:t>Motivation &amp; Identity</a:t>
            </a:r>
            <a:endParaRPr lang="en-US" sz="1500">
              <a:solidFill>
                <a:schemeClr val="bg1"/>
              </a:solidFill>
            </a:endParaRPr>
          </a:p>
        </p:txBody>
      </p:sp>
      <p:graphicFrame>
        <p:nvGraphicFramePr>
          <p:cNvPr id="45" name="Diagram 44"/>
          <p:cNvGraphicFramePr/>
          <p:nvPr>
            <p:extLst>
              <p:ext uri="{D42A27DB-BD31-4B8C-83A1-F6EECF244321}">
                <p14:modId xmlns:p14="http://schemas.microsoft.com/office/powerpoint/2010/main" val="3887835649"/>
              </p:ext>
            </p:extLst>
          </p:nvPr>
        </p:nvGraphicFramePr>
        <p:xfrm>
          <a:off x="2743200" y="1502488"/>
          <a:ext cx="6858000" cy="3450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6" name="Rounded Rectangle 45"/>
          <p:cNvSpPr>
            <a:spLocks noChangeArrowheads="1"/>
          </p:cNvSpPr>
          <p:nvPr/>
        </p:nvSpPr>
        <p:spPr bwMode="auto">
          <a:xfrm>
            <a:off x="3052763" y="5410200"/>
            <a:ext cx="6086475" cy="742950"/>
          </a:xfrm>
          <a:prstGeom prst="roundRect">
            <a:avLst>
              <a:gd name="adj" fmla="val 16667"/>
            </a:avLst>
          </a:prstGeom>
          <a:solidFill>
            <a:schemeClr val="tx1">
              <a:alpha val="50980"/>
            </a:schemeClr>
          </a:solidFill>
          <a:ln w="9525" algn="ctr">
            <a:solidFill>
              <a:srgbClr val="92D050"/>
            </a:solidFill>
            <a:round/>
            <a:headEnd/>
            <a:tailEnd/>
          </a:ln>
        </p:spPr>
        <p:txBody>
          <a:bodyPr/>
          <a:lstStyle/>
          <a:p>
            <a:pPr algn="ctr" eaLnBrk="0" hangingPunct="0"/>
            <a:endParaRPr lang="en-US" sz="2400" b="1" i="1" dirty="0"/>
          </a:p>
          <a:p>
            <a:pPr algn="ctr" eaLnBrk="0" hangingPunct="0"/>
            <a:r>
              <a:rPr lang="en-US" sz="2100" dirty="0">
                <a:solidFill>
                  <a:schemeClr val="bg1"/>
                </a:solidFill>
              </a:rPr>
              <a:t>Effective Professional Conduct</a:t>
            </a:r>
          </a:p>
        </p:txBody>
      </p:sp>
      <p:sp>
        <p:nvSpPr>
          <p:cNvPr id="48" name="Striped Right Arrow 47"/>
          <p:cNvSpPr/>
          <p:nvPr/>
        </p:nvSpPr>
        <p:spPr bwMode="auto">
          <a:xfrm rot="5400000">
            <a:off x="3986213" y="4564062"/>
            <a:ext cx="314325" cy="971550"/>
          </a:xfrm>
          <a:prstGeom prst="stripedRight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ctr" eaLnBrk="0" hangingPunct="0">
              <a:defRPr/>
            </a:pPr>
            <a:endParaRPr lang="en-US" sz="1500">
              <a:solidFill>
                <a:schemeClr val="bg1"/>
              </a:solidFill>
              <a:latin typeface="Arial" pitchFamily="34" charset="0"/>
            </a:endParaRPr>
          </a:p>
        </p:txBody>
      </p:sp>
      <p:graphicFrame>
        <p:nvGraphicFramePr>
          <p:cNvPr id="35847" name="Group 7"/>
          <p:cNvGraphicFramePr>
            <a:graphicFrameLocks noGrp="1"/>
          </p:cNvGraphicFramePr>
          <p:nvPr>
            <p:extLst>
              <p:ext uri="{D42A27DB-BD31-4B8C-83A1-F6EECF244321}">
                <p14:modId xmlns:p14="http://schemas.microsoft.com/office/powerpoint/2010/main" val="426818806"/>
              </p:ext>
            </p:extLst>
          </p:nvPr>
        </p:nvGraphicFramePr>
        <p:xfrm>
          <a:off x="3081338" y="946665"/>
          <a:ext cx="5667375" cy="403860"/>
        </p:xfrm>
        <a:graphic>
          <a:graphicData uri="http://schemas.openxmlformats.org/drawingml/2006/table">
            <a:tbl>
              <a:tblPr/>
              <a:tblGrid>
                <a:gridCol w="1889522">
                  <a:extLst>
                    <a:ext uri="{9D8B030D-6E8A-4147-A177-3AD203B41FA5}">
                      <a16:colId xmlns:a16="http://schemas.microsoft.com/office/drawing/2014/main" val="20000"/>
                    </a:ext>
                  </a:extLst>
                </a:gridCol>
                <a:gridCol w="2994422">
                  <a:extLst>
                    <a:ext uri="{9D8B030D-6E8A-4147-A177-3AD203B41FA5}">
                      <a16:colId xmlns:a16="http://schemas.microsoft.com/office/drawing/2014/main" val="20001"/>
                    </a:ext>
                  </a:extLst>
                </a:gridCol>
                <a:gridCol w="783431">
                  <a:extLst>
                    <a:ext uri="{9D8B030D-6E8A-4147-A177-3AD203B41FA5}">
                      <a16:colId xmlns:a16="http://schemas.microsoft.com/office/drawing/2014/main" val="20002"/>
                    </a:ext>
                  </a:extLst>
                </a:gridCol>
              </a:tblGrid>
              <a:tr h="388620">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 typeface="Wingdings" pitchFamily="2" charset="2"/>
                        <a:buNone/>
                        <a:tabLst/>
                      </a:pPr>
                      <a:r>
                        <a:rPr kumimoji="0" lang="en-US" sz="1100" b="1" i="0" u="none" strike="noStrike" cap="none" normalizeH="0" baseline="0" dirty="0">
                          <a:ln>
                            <a:noFill/>
                          </a:ln>
                          <a:solidFill>
                            <a:schemeClr val="tx1"/>
                          </a:solidFill>
                          <a:effectLst/>
                          <a:latin typeface="Tahoma" charset="0"/>
                        </a:rPr>
                        <a:t>Moral Capacity (Predictors)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 typeface="Wingdings" pitchFamily="2" charset="2"/>
                        <a:buNone/>
                        <a:tabLst/>
                      </a:pPr>
                      <a:r>
                        <a:rPr kumimoji="0" lang="en-US" sz="1100" b="0" i="0" u="none" strike="noStrike" cap="none" normalizeH="0" baseline="0" dirty="0">
                          <a:ln>
                            <a:noFill/>
                          </a:ln>
                          <a:solidFill>
                            <a:schemeClr val="tx1"/>
                          </a:solidFill>
                          <a:effectLst/>
                          <a:latin typeface="Tahoma" charset="0"/>
                        </a:rPr>
                        <a:t>Operational Definition</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 typeface="Wingdings" pitchFamily="2" charset="2"/>
                        <a:buNone/>
                        <a:tabLst/>
                      </a:pPr>
                      <a:endParaRPr kumimoji="0" lang="en-US" sz="1100" b="1" i="0" u="none" strike="noStrike" cap="none" normalizeH="0" baseline="0" dirty="0">
                        <a:ln>
                          <a:noFill/>
                        </a:ln>
                        <a:solidFill>
                          <a:schemeClr val="tx1"/>
                        </a:solidFill>
                        <a:effectLst/>
                        <a:latin typeface="Tahoma"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EADA"/>
                    </a:solidFill>
                  </a:tcPr>
                </a:tc>
                <a:extLst>
                  <a:ext uri="{0D108BD9-81ED-4DB2-BD59-A6C34878D82A}">
                    <a16:rowId xmlns:a16="http://schemas.microsoft.com/office/drawing/2014/main" val="10000"/>
                  </a:ext>
                </a:extLst>
              </a:tr>
            </a:tbl>
          </a:graphicData>
        </a:graphic>
      </p:graphicFrame>
      <p:sp>
        <p:nvSpPr>
          <p:cNvPr id="3" name="Slide Number Placeholder 2"/>
          <p:cNvSpPr>
            <a:spLocks noGrp="1"/>
          </p:cNvSpPr>
          <p:nvPr>
            <p:ph type="sldNum" sz="quarter" idx="12"/>
          </p:nvPr>
        </p:nvSpPr>
        <p:spPr/>
        <p:txBody>
          <a:bodyPr/>
          <a:lstStyle/>
          <a:p>
            <a:pPr>
              <a:defRPr/>
            </a:pPr>
            <a:fld id="{260B81BA-1637-4D73-B385-73930D93A23F}"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1096650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5"/>
            <a:ext cx="10515600" cy="777875"/>
          </a:xfrm>
        </p:spPr>
        <p:txBody>
          <a:bodyPr/>
          <a:lstStyle/>
          <a:p>
            <a:r>
              <a:rPr lang="en-US" dirty="0"/>
              <a:t>Joseph Campbell: The Power of Myth (179)</a:t>
            </a:r>
          </a:p>
        </p:txBody>
      </p:sp>
      <p:sp>
        <p:nvSpPr>
          <p:cNvPr id="4" name="Content Placeholder 3"/>
          <p:cNvSpPr>
            <a:spLocks noGrp="1"/>
          </p:cNvSpPr>
          <p:nvPr>
            <p:ph idx="1"/>
          </p:nvPr>
        </p:nvSpPr>
        <p:spPr>
          <a:xfrm>
            <a:off x="838200" y="1143000"/>
            <a:ext cx="10515600" cy="5033963"/>
          </a:xfrm>
        </p:spPr>
        <p:txBody>
          <a:bodyPr>
            <a:normAutofit/>
          </a:bodyPr>
          <a:lstStyle/>
          <a:p>
            <a:r>
              <a:rPr lang="en-US" sz="4800" dirty="0"/>
              <a:t>Star Wars – a very old story in a very new costume</a:t>
            </a:r>
          </a:p>
          <a:p>
            <a:r>
              <a:rPr lang="en-US" sz="4800" dirty="0"/>
              <a:t>The hero called to adventure</a:t>
            </a:r>
          </a:p>
          <a:p>
            <a:r>
              <a:rPr lang="en-US" sz="4800" dirty="0"/>
              <a:t>Facing trials and ordeals</a:t>
            </a:r>
          </a:p>
          <a:p>
            <a:r>
              <a:rPr lang="en-US" sz="4800" dirty="0"/>
              <a:t>Returning with a boon for the community</a:t>
            </a:r>
          </a:p>
        </p:txBody>
      </p:sp>
      <p:sp>
        <p:nvSpPr>
          <p:cNvPr id="2" name="Slide Number Placeholder 1"/>
          <p:cNvSpPr>
            <a:spLocks noGrp="1"/>
          </p:cNvSpPr>
          <p:nvPr>
            <p:ph type="sldNum" sz="quarter" idx="12"/>
          </p:nvPr>
        </p:nvSpPr>
        <p:spPr/>
        <p:txBody>
          <a:bodyPr/>
          <a:lstStyle/>
          <a:p>
            <a:fld id="{492E0312-C63B-4669-88F1-6F6C4E6CB4B2}"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2243922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31888"/>
          </a:xfrm>
        </p:spPr>
        <p:txBody>
          <a:bodyPr>
            <a:normAutofit/>
          </a:bodyPr>
          <a:lstStyle/>
          <a:p>
            <a:pPr algn="ctr"/>
            <a:r>
              <a:rPr lang="en-US" sz="4000" b="1" dirty="0" smtClean="0"/>
              <a:t>Being a Lawyer, Becoming a Hero – in progress</a:t>
            </a:r>
            <a:br>
              <a:rPr lang="en-US" sz="4000" b="1" dirty="0" smtClean="0"/>
            </a:br>
            <a:r>
              <a:rPr lang="en-US" sz="2800" b="1" dirty="0" smtClean="0"/>
              <a:t>Chapter introductions at</a:t>
            </a:r>
            <a:r>
              <a:rPr lang="en-US" sz="2800" b="1" dirty="0"/>
              <a:t>: </a:t>
            </a:r>
            <a:r>
              <a:rPr lang="en-US" sz="2800" b="1" dirty="0" smtClean="0">
                <a:hlinkClick r:id="rId2"/>
              </a:rPr>
              <a:t>www.teachinglegalethics.org/becoming-hero</a:t>
            </a:r>
            <a:r>
              <a:rPr lang="en-US" sz="2800" b="1" dirty="0" smtClean="0"/>
              <a:t> </a:t>
            </a:r>
            <a:endParaRPr lang="en-US" sz="2800" b="1" dirty="0"/>
          </a:p>
        </p:txBody>
      </p:sp>
      <p:sp>
        <p:nvSpPr>
          <p:cNvPr id="3" name="Content Placeholder 2"/>
          <p:cNvSpPr>
            <a:spLocks noGrp="1"/>
          </p:cNvSpPr>
          <p:nvPr>
            <p:ph idx="1"/>
          </p:nvPr>
        </p:nvSpPr>
        <p:spPr>
          <a:xfrm>
            <a:off x="838200" y="1676400"/>
            <a:ext cx="10515600" cy="4500563"/>
          </a:xfrm>
        </p:spPr>
        <p:txBody>
          <a:bodyPr>
            <a:normAutofit lnSpcReduction="10000"/>
          </a:bodyPr>
          <a:lstStyle/>
          <a:p>
            <a:r>
              <a:rPr lang="en-US" sz="3600" dirty="0" smtClean="0"/>
              <a:t>Lt</a:t>
            </a:r>
            <a:r>
              <a:rPr lang="en-US" sz="3600" dirty="0"/>
              <a:t>. Commander Charles Swift: Representing Osama bin Laden’s </a:t>
            </a:r>
            <a:r>
              <a:rPr lang="en-US" sz="3600" dirty="0" smtClean="0"/>
              <a:t>Driver</a:t>
            </a:r>
          </a:p>
          <a:p>
            <a:r>
              <a:rPr lang="en-US" sz="3600" dirty="0" err="1"/>
              <a:t>Suellyn</a:t>
            </a:r>
            <a:r>
              <a:rPr lang="en-US" sz="3600" dirty="0"/>
              <a:t> </a:t>
            </a:r>
            <a:r>
              <a:rPr lang="en-US" sz="3600" dirty="0" err="1"/>
              <a:t>Scarnecchia</a:t>
            </a:r>
            <a:r>
              <a:rPr lang="en-US" sz="3600" dirty="0"/>
              <a:t> and the Baby Jessica </a:t>
            </a:r>
            <a:r>
              <a:rPr lang="en-US" sz="3600" dirty="0" smtClean="0"/>
              <a:t>Case</a:t>
            </a:r>
          </a:p>
          <a:p>
            <a:r>
              <a:rPr lang="en-US" sz="3600" dirty="0" err="1"/>
              <a:t>Kapila</a:t>
            </a:r>
            <a:r>
              <a:rPr lang="en-US" sz="3600" dirty="0"/>
              <a:t> Hingorani: Creating a Totally New Jurisprudence for the </a:t>
            </a:r>
            <a:r>
              <a:rPr lang="en-US" sz="3600" dirty="0" smtClean="0"/>
              <a:t>Disempowered</a:t>
            </a:r>
          </a:p>
          <a:p>
            <a:r>
              <a:rPr lang="en-US" sz="3600" dirty="0"/>
              <a:t>Sonia Sotomayor: Being a Hero, Becoming a </a:t>
            </a:r>
            <a:r>
              <a:rPr lang="en-US" sz="3600" dirty="0" smtClean="0"/>
              <a:t>Lawyer</a:t>
            </a:r>
          </a:p>
          <a:p>
            <a:r>
              <a:rPr lang="en-US" sz="3600" dirty="0" smtClean="0"/>
              <a:t>Chief </a:t>
            </a:r>
            <a:r>
              <a:rPr lang="en-US" sz="3600" dirty="0" err="1" smtClean="0"/>
              <a:t>Gani</a:t>
            </a:r>
            <a:r>
              <a:rPr lang="en-US" sz="3600" dirty="0" smtClean="0"/>
              <a:t> </a:t>
            </a:r>
            <a:r>
              <a:rPr lang="en-US" sz="3600" dirty="0" err="1" smtClean="0"/>
              <a:t>Fawehinmi</a:t>
            </a:r>
            <a:r>
              <a:rPr lang="en-US" sz="3600" dirty="0" smtClean="0"/>
              <a:t>: Conscience of a Nation</a:t>
            </a:r>
          </a:p>
          <a:p>
            <a:r>
              <a:rPr lang="en-US" sz="3600" dirty="0"/>
              <a:t> </a:t>
            </a:r>
            <a:r>
              <a:rPr lang="en-US" sz="3600" dirty="0" smtClean="0"/>
              <a:t>and …</a:t>
            </a:r>
          </a:p>
          <a:p>
            <a:endParaRPr lang="en-US" dirty="0"/>
          </a:p>
        </p:txBody>
      </p:sp>
      <p:sp>
        <p:nvSpPr>
          <p:cNvPr id="4" name="Slide Number Placeholder 3"/>
          <p:cNvSpPr>
            <a:spLocks noGrp="1"/>
          </p:cNvSpPr>
          <p:nvPr>
            <p:ph type="sldNum" sz="quarter" idx="12"/>
          </p:nvPr>
        </p:nvSpPr>
        <p:spPr/>
        <p:txBody>
          <a:bodyPr/>
          <a:lstStyle/>
          <a:p>
            <a:fld id="{492E0312-C63B-4669-88F1-6F6C4E6CB4B2}"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705530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8458200" cy="1554162"/>
          </a:xfrm>
        </p:spPr>
        <p:txBody>
          <a:bodyPr/>
          <a:lstStyle/>
          <a:p>
            <a:r>
              <a:rPr lang="en-US" sz="4800" dirty="0"/>
              <a:t>Who is This?</a:t>
            </a:r>
          </a:p>
        </p:txBody>
      </p:sp>
      <p:sp>
        <p:nvSpPr>
          <p:cNvPr id="3" name="Content Placeholder 2"/>
          <p:cNvSpPr>
            <a:spLocks noGrp="1"/>
          </p:cNvSpPr>
          <p:nvPr>
            <p:ph idx="1"/>
          </p:nvPr>
        </p:nvSpPr>
        <p:spPr>
          <a:xfrm>
            <a:off x="1981200" y="1600201"/>
            <a:ext cx="8229600" cy="4525963"/>
          </a:xfrm>
        </p:spPr>
        <p:txBody>
          <a:bodyPr/>
          <a:lstStyle/>
          <a:p>
            <a:r>
              <a:rPr lang="en-US" sz="2800" dirty="0"/>
              <a:t>His father was a prominent civil servant</a:t>
            </a:r>
          </a:p>
          <a:p>
            <a:r>
              <a:rPr lang="en-US" sz="2800" dirty="0"/>
              <a:t>His older brother was a successful lawyer</a:t>
            </a:r>
          </a:p>
          <a:p>
            <a:r>
              <a:rPr lang="en-US" sz="2800" dirty="0"/>
              <a:t>He wanted to be a doctor but his father and brother persuaded him to be a lawyer</a:t>
            </a:r>
          </a:p>
          <a:p>
            <a:r>
              <a:rPr lang="en-US" sz="2800" dirty="0"/>
              <a:t>He received the most prestigious legal education that was available</a:t>
            </a:r>
          </a:p>
          <a:p>
            <a:r>
              <a:rPr lang="en-US" sz="2800" dirty="0"/>
              <a:t>Then observed the leading lawyers of his jurisdiction practice in court</a:t>
            </a:r>
          </a:p>
        </p:txBody>
      </p:sp>
      <p:sp>
        <p:nvSpPr>
          <p:cNvPr id="5" name="Slide Number Placeholder 4"/>
          <p:cNvSpPr>
            <a:spLocks noGrp="1"/>
          </p:cNvSpPr>
          <p:nvPr>
            <p:ph type="sldNum" sz="quarter" idx="12"/>
          </p:nvPr>
        </p:nvSpPr>
        <p:spPr/>
        <p:txBody>
          <a:bodyPr/>
          <a:lstStyle/>
          <a:p>
            <a:fld id="{E5EDF11D-F66A-4321-8BDE-8BC305F747FA}" type="slidenum">
              <a:rPr lang="en-US">
                <a:solidFill>
                  <a:srgbClr val="000000"/>
                </a:solidFill>
              </a:rPr>
              <a:pPr/>
              <a:t>8</a:t>
            </a:fld>
            <a:endParaRPr lang="en-US" dirty="0">
              <a:solidFill>
                <a:srgbClr val="000000"/>
              </a:solidFill>
            </a:endParaRPr>
          </a:p>
        </p:txBody>
      </p:sp>
    </p:spTree>
    <p:extLst>
      <p:ext uri="{BB962C8B-B14F-4D97-AF65-F5344CB8AC3E}">
        <p14:creationId xmlns:p14="http://schemas.microsoft.com/office/powerpoint/2010/main" val="874646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4E1D2F2C-844C-439A-88CB-1923EF460D6D}" type="slidenum">
              <a:rPr lang="en-US">
                <a:solidFill>
                  <a:srgbClr val="000000"/>
                </a:solidFill>
              </a:rPr>
              <a:pPr/>
              <a:t>9</a:t>
            </a:fld>
            <a:endParaRPr lang="en-US" dirty="0">
              <a:solidFill>
                <a:srgbClr val="000000"/>
              </a:solidFill>
            </a:endParaRPr>
          </a:p>
        </p:txBody>
      </p:sp>
      <p:sp>
        <p:nvSpPr>
          <p:cNvPr id="40964" name="Rectangle 4"/>
          <p:cNvSpPr>
            <a:spLocks noGrp="1" noChangeArrowheads="1"/>
          </p:cNvSpPr>
          <p:nvPr>
            <p:ph type="title"/>
          </p:nvPr>
        </p:nvSpPr>
        <p:spPr/>
        <p:txBody>
          <a:bodyPr/>
          <a:lstStyle/>
          <a:p>
            <a:r>
              <a:rPr lang="en-US" dirty="0"/>
              <a:t>But then came his first case – </a:t>
            </a:r>
            <a:br>
              <a:rPr lang="en-US" dirty="0"/>
            </a:br>
            <a:r>
              <a:rPr lang="en-US" dirty="0"/>
              <a:t>in small claims court</a:t>
            </a:r>
          </a:p>
        </p:txBody>
      </p:sp>
      <p:sp>
        <p:nvSpPr>
          <p:cNvPr id="40965" name="Rectangle 5"/>
          <p:cNvSpPr>
            <a:spLocks noGrp="1" noChangeArrowheads="1"/>
          </p:cNvSpPr>
          <p:nvPr>
            <p:ph type="body" sz="half" idx="1"/>
          </p:nvPr>
        </p:nvSpPr>
        <p:spPr>
          <a:xfrm>
            <a:off x="1981200" y="1600201"/>
            <a:ext cx="8229600" cy="4525963"/>
          </a:xfrm>
        </p:spPr>
        <p:txBody>
          <a:bodyPr/>
          <a:lstStyle/>
          <a:p>
            <a:endParaRPr lang="en-US" sz="3200" dirty="0"/>
          </a:p>
        </p:txBody>
      </p:sp>
    </p:spTree>
    <p:extLst>
      <p:ext uri="{BB962C8B-B14F-4D97-AF65-F5344CB8AC3E}">
        <p14:creationId xmlns:p14="http://schemas.microsoft.com/office/powerpoint/2010/main" val="16651567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t">
  <a:themeElements>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3_Slit">
  <a:themeElements>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5572</TotalTime>
  <Words>980</Words>
  <Application>Microsoft Office PowerPoint</Application>
  <PresentationFormat>Widescreen</PresentationFormat>
  <Paragraphs>150</Paragraphs>
  <Slides>21</Slides>
  <Notes>13</Notes>
  <HiddenSlides>0</HiddenSlides>
  <MMClips>0</MMClips>
  <ScaleCrop>false</ScaleCrop>
  <HeadingPairs>
    <vt:vector size="6" baseType="variant">
      <vt:variant>
        <vt:lpstr>Fonts Used</vt:lpstr>
      </vt:variant>
      <vt:variant>
        <vt:i4>6</vt:i4>
      </vt:variant>
      <vt:variant>
        <vt:lpstr>Theme</vt:lpstr>
      </vt:variant>
      <vt:variant>
        <vt:i4>13</vt:i4>
      </vt:variant>
      <vt:variant>
        <vt:lpstr>Slide Titles</vt:lpstr>
      </vt:variant>
      <vt:variant>
        <vt:i4>21</vt:i4>
      </vt:variant>
    </vt:vector>
  </HeadingPairs>
  <TitlesOfParts>
    <vt:vector size="40" baseType="lpstr">
      <vt:lpstr>Arial</vt:lpstr>
      <vt:lpstr>Calibri</vt:lpstr>
      <vt:lpstr>Calibri Light</vt:lpstr>
      <vt:lpstr>Century</vt:lpstr>
      <vt:lpstr>Tahoma</vt:lpstr>
      <vt:lpstr>Wingdings</vt:lpstr>
      <vt:lpstr>Default Design</vt:lpstr>
      <vt:lpstr>Slit</vt:lpstr>
      <vt:lpstr>10_Default Design</vt:lpstr>
      <vt:lpstr>11_Default Design</vt:lpstr>
      <vt:lpstr>13_Default Design</vt:lpstr>
      <vt:lpstr>15_Default Design</vt:lpstr>
      <vt:lpstr>16_Default Design</vt:lpstr>
      <vt:lpstr>13_Slit</vt:lpstr>
      <vt:lpstr>2_Default Design</vt:lpstr>
      <vt:lpstr>3_Default Design</vt:lpstr>
      <vt:lpstr>3_Office Theme</vt:lpstr>
      <vt:lpstr>2_Office Theme</vt:lpstr>
      <vt:lpstr>Office Theme</vt:lpstr>
      <vt:lpstr>Being a Lawyer, Becoming a Hero Download at: www.teachinglegalethics.org/becoming-hero   7th International Legal Ethics Conference Fordham Law School, New York City  July 14, 2016     11am Clark D. Cunningham W. Lee Burge Chair in Law &amp; Ethics Georgia State University College of Law Director, National Institute for Teaching  Ethics &amp; Professionalism (NIFTEP)  www.ClarkCunningham.org www.niftep.org  www.teachinglegalethics.org  </vt:lpstr>
      <vt:lpstr>Carnegie Report </vt:lpstr>
      <vt:lpstr>Professional Responsibility: Heroes &amp; Villains</vt:lpstr>
      <vt:lpstr>PowerPoint Presentation</vt:lpstr>
      <vt:lpstr>PowerPoint Presentation</vt:lpstr>
      <vt:lpstr>Joseph Campbell: The Power of Myth (179)</vt:lpstr>
      <vt:lpstr>Being a Lawyer, Becoming a Hero – in progress Chapter introductions at: www.teachinglegalethics.org/becoming-hero </vt:lpstr>
      <vt:lpstr>Who is This?</vt:lpstr>
      <vt:lpstr>But then came his first case –  in small claims court</vt:lpstr>
      <vt:lpstr>PowerPoint Presentation</vt:lpstr>
      <vt:lpstr>PowerPoint Presentation</vt:lpstr>
      <vt:lpstr>Another client, another chance</vt:lpstr>
      <vt:lpstr>The opportunity to take responsibility</vt:lpstr>
      <vt:lpstr>Pretoria</vt:lpstr>
      <vt:lpstr>On the cold, dark train platform</vt:lpstr>
      <vt:lpstr>Two courses were open to me.  </vt:lpstr>
      <vt:lpstr>Sleep was out of the question …</vt:lpstr>
      <vt:lpstr>Pretoria was my goal</vt:lpstr>
      <vt:lpstr>The Stage Coach</vt:lpstr>
      <vt:lpstr>Thirteen Years Later</vt:lpstr>
      <vt:lpstr>Father: I assume you now regret choosing Dauntless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GANDHI ON BECOMING A LAWYER Clark D. Cunningham W. Lee Burge Professor of Law &amp; Ethics Georgia State University College of Law Atlanta, Georgia (USA) Email: cdcunningham@gsu.edu Home Page: http://law.gsu.edu/ccunningham/</dc:title>
  <dc:creator>Clark D. Cunningham</dc:creator>
  <cp:lastModifiedBy>Clark D. Cunningham</cp:lastModifiedBy>
  <cp:revision>171</cp:revision>
  <dcterms:created xsi:type="dcterms:W3CDTF">2007-10-06T00:50:31Z</dcterms:created>
  <dcterms:modified xsi:type="dcterms:W3CDTF">2016-07-09T23:26:10Z</dcterms:modified>
</cp:coreProperties>
</file>