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6" r:id="rId1"/>
    <p:sldMasterId id="2147483669" r:id="rId2"/>
  </p:sldMasterIdLst>
  <p:notesMasterIdLst>
    <p:notesMasterId r:id="rId20"/>
  </p:notesMasterIdLst>
  <p:sldIdLst>
    <p:sldId id="401" r:id="rId3"/>
    <p:sldId id="402" r:id="rId4"/>
    <p:sldId id="348" r:id="rId5"/>
    <p:sldId id="379" r:id="rId6"/>
    <p:sldId id="418" r:id="rId7"/>
    <p:sldId id="400" r:id="rId8"/>
    <p:sldId id="403" r:id="rId9"/>
    <p:sldId id="415" r:id="rId10"/>
    <p:sldId id="409" r:id="rId11"/>
    <p:sldId id="404" r:id="rId12"/>
    <p:sldId id="406" r:id="rId13"/>
    <p:sldId id="407" r:id="rId14"/>
    <p:sldId id="408" r:id="rId15"/>
    <p:sldId id="405" r:id="rId16"/>
    <p:sldId id="410" r:id="rId17"/>
    <p:sldId id="411" r:id="rId18"/>
    <p:sldId id="41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53"/>
    <p:restoredTop sz="94675"/>
  </p:normalViewPr>
  <p:slideViewPr>
    <p:cSldViewPr snapToGrid="0" snapToObjects="1">
      <p:cViewPr varScale="1">
        <p:scale>
          <a:sx n="59" d="100"/>
          <a:sy n="59" d="100"/>
        </p:scale>
        <p:origin x="216" y="6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notesMaster" Target="notesMasters/notes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D93B4F-9EA9-4C2C-BF82-C726B62630E0}"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F01A4910-E31A-40A3-95F2-3372F5992143}">
      <dgm:prSet/>
      <dgm:spPr/>
      <dgm:t>
        <a:bodyPr/>
        <a:lstStyle/>
        <a:p>
          <a:r>
            <a:rPr lang="en-AU" dirty="0"/>
            <a:t>There is a significant amount of empirical evidence that establishes that law students and lawyers experience elevated levels of psychological distress.</a:t>
          </a:r>
          <a:endParaRPr lang="en-US" dirty="0"/>
        </a:p>
      </dgm:t>
    </dgm:pt>
    <dgm:pt modelId="{AA2FAE8B-3FB1-4016-B8AE-4F0D563F7633}" type="parTrans" cxnId="{E48939D5-7C38-4953-9627-84830EFFE14B}">
      <dgm:prSet/>
      <dgm:spPr/>
      <dgm:t>
        <a:bodyPr/>
        <a:lstStyle/>
        <a:p>
          <a:endParaRPr lang="en-US"/>
        </a:p>
      </dgm:t>
    </dgm:pt>
    <dgm:pt modelId="{FB1176E0-1B04-4871-ABF0-21D9F980BC99}" type="sibTrans" cxnId="{E48939D5-7C38-4953-9627-84830EFFE14B}">
      <dgm:prSet/>
      <dgm:spPr/>
      <dgm:t>
        <a:bodyPr/>
        <a:lstStyle/>
        <a:p>
          <a:endParaRPr lang="en-US"/>
        </a:p>
      </dgm:t>
    </dgm:pt>
    <dgm:pt modelId="{523F7069-9EB6-400B-890C-37FB4607A0EA}">
      <dgm:prSet/>
      <dgm:spPr/>
      <dgm:t>
        <a:bodyPr/>
        <a:lstStyle/>
        <a:p>
          <a:r>
            <a:rPr lang="en-AU"/>
            <a:t>The legal profession is facing unprecedented levels of disruption, change and uncertainty.</a:t>
          </a:r>
          <a:endParaRPr lang="en-US"/>
        </a:p>
      </dgm:t>
    </dgm:pt>
    <dgm:pt modelId="{700BAB14-ED08-4497-AD3F-51A22AB63575}" type="parTrans" cxnId="{4A991F8C-19E4-4F45-8428-009EFBCF30BE}">
      <dgm:prSet/>
      <dgm:spPr/>
      <dgm:t>
        <a:bodyPr/>
        <a:lstStyle/>
        <a:p>
          <a:endParaRPr lang="en-US"/>
        </a:p>
      </dgm:t>
    </dgm:pt>
    <dgm:pt modelId="{95D3AD8C-E448-4FD3-B6AF-5578D26A1088}" type="sibTrans" cxnId="{4A991F8C-19E4-4F45-8428-009EFBCF30BE}">
      <dgm:prSet/>
      <dgm:spPr/>
      <dgm:t>
        <a:bodyPr/>
        <a:lstStyle/>
        <a:p>
          <a:endParaRPr lang="en-US"/>
        </a:p>
      </dgm:t>
    </dgm:pt>
    <dgm:pt modelId="{5647B1DF-9EF0-455B-97E3-04B75ECF8201}">
      <dgm:prSet/>
      <dgm:spPr/>
      <dgm:t>
        <a:bodyPr/>
        <a:lstStyle/>
        <a:p>
          <a:r>
            <a:rPr lang="en-AU" dirty="0"/>
            <a:t>These challenges derive in part from the neoliberalism and the challenges it presents in terms of socio, economic and cultural pressures.</a:t>
          </a:r>
          <a:endParaRPr lang="en-US" dirty="0"/>
        </a:p>
      </dgm:t>
    </dgm:pt>
    <dgm:pt modelId="{827CC973-8419-4C11-93D4-620C66CA139E}" type="parTrans" cxnId="{843DFA02-217A-455D-B7C5-0BF74ACE0284}">
      <dgm:prSet/>
      <dgm:spPr/>
      <dgm:t>
        <a:bodyPr/>
        <a:lstStyle/>
        <a:p>
          <a:endParaRPr lang="en-US"/>
        </a:p>
      </dgm:t>
    </dgm:pt>
    <dgm:pt modelId="{D831E373-813E-4676-ACAB-D2AC9718A322}" type="sibTrans" cxnId="{843DFA02-217A-455D-B7C5-0BF74ACE0284}">
      <dgm:prSet/>
      <dgm:spPr/>
      <dgm:t>
        <a:bodyPr/>
        <a:lstStyle/>
        <a:p>
          <a:endParaRPr lang="en-US"/>
        </a:p>
      </dgm:t>
    </dgm:pt>
    <dgm:pt modelId="{E5A742D5-C2A6-4340-B25D-0ED05412E1A1}">
      <dgm:prSet/>
      <dgm:spPr/>
      <dgm:t>
        <a:bodyPr/>
        <a:lstStyle/>
        <a:p>
          <a:r>
            <a:rPr lang="en-AU" dirty="0"/>
            <a:t>This paper argues that an ethical imperative exists to address the stressors evident in the profession and to enact strategies that will support lawyer and law student well-being. Our focus is on the legal profession.</a:t>
          </a:r>
          <a:endParaRPr lang="en-US" dirty="0"/>
        </a:p>
      </dgm:t>
    </dgm:pt>
    <dgm:pt modelId="{06F24158-3E15-4221-AD34-BB5A9BC96AF1}" type="parTrans" cxnId="{7FE20B3B-EDE7-4EFB-AF9C-073472290245}">
      <dgm:prSet/>
      <dgm:spPr/>
      <dgm:t>
        <a:bodyPr/>
        <a:lstStyle/>
        <a:p>
          <a:endParaRPr lang="en-US"/>
        </a:p>
      </dgm:t>
    </dgm:pt>
    <dgm:pt modelId="{3ED19B3C-64B6-4704-B1B9-9B14FB02AE0A}" type="sibTrans" cxnId="{7FE20B3B-EDE7-4EFB-AF9C-073472290245}">
      <dgm:prSet/>
      <dgm:spPr/>
      <dgm:t>
        <a:bodyPr/>
        <a:lstStyle/>
        <a:p>
          <a:endParaRPr lang="en-US"/>
        </a:p>
      </dgm:t>
    </dgm:pt>
    <dgm:pt modelId="{294E35D1-12EB-48BA-A841-A40A9EA4C9D5}">
      <dgm:prSet/>
      <dgm:spPr/>
      <dgm:t>
        <a:bodyPr/>
        <a:lstStyle/>
        <a:p>
          <a:r>
            <a:rPr lang="en-AU" dirty="0"/>
            <a:t>An ethical conceptual framework could be based on a range of ethical perspectives. For example, that legal professional practice should do no harm but rather support well-being and a positive professional identity for lawyers. </a:t>
          </a:r>
          <a:endParaRPr lang="en-US" dirty="0"/>
        </a:p>
      </dgm:t>
    </dgm:pt>
    <dgm:pt modelId="{C41F33CC-725C-4860-8FD8-4D02220638A2}" type="parTrans" cxnId="{78EE1A00-664C-4441-ACC8-4D357B53ABDC}">
      <dgm:prSet/>
      <dgm:spPr/>
      <dgm:t>
        <a:bodyPr/>
        <a:lstStyle/>
        <a:p>
          <a:endParaRPr lang="en-US"/>
        </a:p>
      </dgm:t>
    </dgm:pt>
    <dgm:pt modelId="{72716949-D668-45C1-93E7-279B3A82A179}" type="sibTrans" cxnId="{78EE1A00-664C-4441-ACC8-4D357B53ABDC}">
      <dgm:prSet/>
      <dgm:spPr/>
      <dgm:t>
        <a:bodyPr/>
        <a:lstStyle/>
        <a:p>
          <a:endParaRPr lang="en-US"/>
        </a:p>
      </dgm:t>
    </dgm:pt>
    <dgm:pt modelId="{0A433C72-D784-46B5-8ADC-4970EE7D84DD}" type="pres">
      <dgm:prSet presAssocID="{75D93B4F-9EA9-4C2C-BF82-C726B62630E0}" presName="vert0" presStyleCnt="0">
        <dgm:presLayoutVars>
          <dgm:dir/>
          <dgm:animOne val="branch"/>
          <dgm:animLvl val="lvl"/>
        </dgm:presLayoutVars>
      </dgm:prSet>
      <dgm:spPr/>
      <dgm:t>
        <a:bodyPr/>
        <a:lstStyle/>
        <a:p>
          <a:endParaRPr lang="en-GB"/>
        </a:p>
      </dgm:t>
    </dgm:pt>
    <dgm:pt modelId="{6A266A70-099D-4BDB-BEC4-570C4EEDF111}" type="pres">
      <dgm:prSet presAssocID="{F01A4910-E31A-40A3-95F2-3372F5992143}" presName="thickLine" presStyleLbl="alignNode1" presStyleIdx="0" presStyleCnt="5"/>
      <dgm:spPr/>
    </dgm:pt>
    <dgm:pt modelId="{014E0DE3-94FB-4DE7-A715-C858E167D6B2}" type="pres">
      <dgm:prSet presAssocID="{F01A4910-E31A-40A3-95F2-3372F5992143}" presName="horz1" presStyleCnt="0"/>
      <dgm:spPr/>
    </dgm:pt>
    <dgm:pt modelId="{024E82C2-6DB9-445E-9DA1-373DD5EAA7A6}" type="pres">
      <dgm:prSet presAssocID="{F01A4910-E31A-40A3-95F2-3372F5992143}" presName="tx1" presStyleLbl="revTx" presStyleIdx="0" presStyleCnt="5"/>
      <dgm:spPr/>
      <dgm:t>
        <a:bodyPr/>
        <a:lstStyle/>
        <a:p>
          <a:endParaRPr lang="en-GB"/>
        </a:p>
      </dgm:t>
    </dgm:pt>
    <dgm:pt modelId="{66B25E44-83DA-4E61-A739-5F64DA8471FB}" type="pres">
      <dgm:prSet presAssocID="{F01A4910-E31A-40A3-95F2-3372F5992143}" presName="vert1" presStyleCnt="0"/>
      <dgm:spPr/>
    </dgm:pt>
    <dgm:pt modelId="{7053A97F-78D3-4669-8AF2-A309279FFA69}" type="pres">
      <dgm:prSet presAssocID="{523F7069-9EB6-400B-890C-37FB4607A0EA}" presName="thickLine" presStyleLbl="alignNode1" presStyleIdx="1" presStyleCnt="5"/>
      <dgm:spPr/>
    </dgm:pt>
    <dgm:pt modelId="{0E939C83-81B7-439B-83EA-88A24840E7B6}" type="pres">
      <dgm:prSet presAssocID="{523F7069-9EB6-400B-890C-37FB4607A0EA}" presName="horz1" presStyleCnt="0"/>
      <dgm:spPr/>
    </dgm:pt>
    <dgm:pt modelId="{111A8EBE-8878-424F-9CD1-A25B60678902}" type="pres">
      <dgm:prSet presAssocID="{523F7069-9EB6-400B-890C-37FB4607A0EA}" presName="tx1" presStyleLbl="revTx" presStyleIdx="1" presStyleCnt="5"/>
      <dgm:spPr/>
      <dgm:t>
        <a:bodyPr/>
        <a:lstStyle/>
        <a:p>
          <a:endParaRPr lang="en-GB"/>
        </a:p>
      </dgm:t>
    </dgm:pt>
    <dgm:pt modelId="{AD47B735-5080-4D4E-8720-2185E90D2AAB}" type="pres">
      <dgm:prSet presAssocID="{523F7069-9EB6-400B-890C-37FB4607A0EA}" presName="vert1" presStyleCnt="0"/>
      <dgm:spPr/>
    </dgm:pt>
    <dgm:pt modelId="{4AFD1C92-3004-4AB2-8D0E-AA50955174DB}" type="pres">
      <dgm:prSet presAssocID="{5647B1DF-9EF0-455B-97E3-04B75ECF8201}" presName="thickLine" presStyleLbl="alignNode1" presStyleIdx="2" presStyleCnt="5"/>
      <dgm:spPr/>
    </dgm:pt>
    <dgm:pt modelId="{C62DA0E9-0624-415F-8520-C8DB95631C9D}" type="pres">
      <dgm:prSet presAssocID="{5647B1DF-9EF0-455B-97E3-04B75ECF8201}" presName="horz1" presStyleCnt="0"/>
      <dgm:spPr/>
    </dgm:pt>
    <dgm:pt modelId="{81FB75D7-5E29-4DE9-8EE9-B0C3E7957276}" type="pres">
      <dgm:prSet presAssocID="{5647B1DF-9EF0-455B-97E3-04B75ECF8201}" presName="tx1" presStyleLbl="revTx" presStyleIdx="2" presStyleCnt="5"/>
      <dgm:spPr/>
      <dgm:t>
        <a:bodyPr/>
        <a:lstStyle/>
        <a:p>
          <a:endParaRPr lang="en-GB"/>
        </a:p>
      </dgm:t>
    </dgm:pt>
    <dgm:pt modelId="{11279A45-21BE-4D17-B754-A33DD0451BF3}" type="pres">
      <dgm:prSet presAssocID="{5647B1DF-9EF0-455B-97E3-04B75ECF8201}" presName="vert1" presStyleCnt="0"/>
      <dgm:spPr/>
    </dgm:pt>
    <dgm:pt modelId="{1589AB70-5C88-49E0-A9F9-7B2F5192B431}" type="pres">
      <dgm:prSet presAssocID="{E5A742D5-C2A6-4340-B25D-0ED05412E1A1}" presName="thickLine" presStyleLbl="alignNode1" presStyleIdx="3" presStyleCnt="5"/>
      <dgm:spPr/>
    </dgm:pt>
    <dgm:pt modelId="{448188A5-04AE-412A-9197-336F71106921}" type="pres">
      <dgm:prSet presAssocID="{E5A742D5-C2A6-4340-B25D-0ED05412E1A1}" presName="horz1" presStyleCnt="0"/>
      <dgm:spPr/>
    </dgm:pt>
    <dgm:pt modelId="{4D315053-B3D7-4B07-BDB9-DAF75E86F048}" type="pres">
      <dgm:prSet presAssocID="{E5A742D5-C2A6-4340-B25D-0ED05412E1A1}" presName="tx1" presStyleLbl="revTx" presStyleIdx="3" presStyleCnt="5"/>
      <dgm:spPr/>
      <dgm:t>
        <a:bodyPr/>
        <a:lstStyle/>
        <a:p>
          <a:endParaRPr lang="en-GB"/>
        </a:p>
      </dgm:t>
    </dgm:pt>
    <dgm:pt modelId="{FE6882BF-DB57-4FD1-ACE2-AAE1EE2273BE}" type="pres">
      <dgm:prSet presAssocID="{E5A742D5-C2A6-4340-B25D-0ED05412E1A1}" presName="vert1" presStyleCnt="0"/>
      <dgm:spPr/>
    </dgm:pt>
    <dgm:pt modelId="{11447CC1-2372-4BD6-A788-D11861826B17}" type="pres">
      <dgm:prSet presAssocID="{294E35D1-12EB-48BA-A841-A40A9EA4C9D5}" presName="thickLine" presStyleLbl="alignNode1" presStyleIdx="4" presStyleCnt="5"/>
      <dgm:spPr/>
    </dgm:pt>
    <dgm:pt modelId="{48ECA22C-4488-4D09-B891-6CF58CED6E2C}" type="pres">
      <dgm:prSet presAssocID="{294E35D1-12EB-48BA-A841-A40A9EA4C9D5}" presName="horz1" presStyleCnt="0"/>
      <dgm:spPr/>
    </dgm:pt>
    <dgm:pt modelId="{EB9791BC-14CC-42C9-B528-45B0F5FEF13F}" type="pres">
      <dgm:prSet presAssocID="{294E35D1-12EB-48BA-A841-A40A9EA4C9D5}" presName="tx1" presStyleLbl="revTx" presStyleIdx="4" presStyleCnt="5"/>
      <dgm:spPr/>
      <dgm:t>
        <a:bodyPr/>
        <a:lstStyle/>
        <a:p>
          <a:endParaRPr lang="en-GB"/>
        </a:p>
      </dgm:t>
    </dgm:pt>
    <dgm:pt modelId="{C01F8EC3-CF88-42D5-A0FE-9F466F6A20C7}" type="pres">
      <dgm:prSet presAssocID="{294E35D1-12EB-48BA-A841-A40A9EA4C9D5}" presName="vert1" presStyleCnt="0"/>
      <dgm:spPr/>
    </dgm:pt>
  </dgm:ptLst>
  <dgm:cxnLst>
    <dgm:cxn modelId="{BA238166-7315-4FF2-BBDE-9B55B9B1A87E}" type="presOf" srcId="{75D93B4F-9EA9-4C2C-BF82-C726B62630E0}" destId="{0A433C72-D784-46B5-8ADC-4970EE7D84DD}" srcOrd="0" destOrd="0" presId="urn:microsoft.com/office/officeart/2008/layout/LinedList"/>
    <dgm:cxn modelId="{4600932C-99F7-41D9-82EA-1A024DFA7ADF}" type="presOf" srcId="{294E35D1-12EB-48BA-A841-A40A9EA4C9D5}" destId="{EB9791BC-14CC-42C9-B528-45B0F5FEF13F}" srcOrd="0" destOrd="0" presId="urn:microsoft.com/office/officeart/2008/layout/LinedList"/>
    <dgm:cxn modelId="{7FE20B3B-EDE7-4EFB-AF9C-073472290245}" srcId="{75D93B4F-9EA9-4C2C-BF82-C726B62630E0}" destId="{E5A742D5-C2A6-4340-B25D-0ED05412E1A1}" srcOrd="3" destOrd="0" parTransId="{06F24158-3E15-4221-AD34-BB5A9BC96AF1}" sibTransId="{3ED19B3C-64B6-4704-B1B9-9B14FB02AE0A}"/>
    <dgm:cxn modelId="{4A991F8C-19E4-4F45-8428-009EFBCF30BE}" srcId="{75D93B4F-9EA9-4C2C-BF82-C726B62630E0}" destId="{523F7069-9EB6-400B-890C-37FB4607A0EA}" srcOrd="1" destOrd="0" parTransId="{700BAB14-ED08-4497-AD3F-51A22AB63575}" sibTransId="{95D3AD8C-E448-4FD3-B6AF-5578D26A1088}"/>
    <dgm:cxn modelId="{50BF7D62-DF8F-49F7-A1C3-23F36950F6B7}" type="presOf" srcId="{5647B1DF-9EF0-455B-97E3-04B75ECF8201}" destId="{81FB75D7-5E29-4DE9-8EE9-B0C3E7957276}" srcOrd="0" destOrd="0" presId="urn:microsoft.com/office/officeart/2008/layout/LinedList"/>
    <dgm:cxn modelId="{63790B07-0D57-4C7C-AC79-934D50C52E67}" type="presOf" srcId="{E5A742D5-C2A6-4340-B25D-0ED05412E1A1}" destId="{4D315053-B3D7-4B07-BDB9-DAF75E86F048}" srcOrd="0" destOrd="0" presId="urn:microsoft.com/office/officeart/2008/layout/LinedList"/>
    <dgm:cxn modelId="{843DFA02-217A-455D-B7C5-0BF74ACE0284}" srcId="{75D93B4F-9EA9-4C2C-BF82-C726B62630E0}" destId="{5647B1DF-9EF0-455B-97E3-04B75ECF8201}" srcOrd="2" destOrd="0" parTransId="{827CC973-8419-4C11-93D4-620C66CA139E}" sibTransId="{D831E373-813E-4676-ACAB-D2AC9718A322}"/>
    <dgm:cxn modelId="{78EE1A00-664C-4441-ACC8-4D357B53ABDC}" srcId="{75D93B4F-9EA9-4C2C-BF82-C726B62630E0}" destId="{294E35D1-12EB-48BA-A841-A40A9EA4C9D5}" srcOrd="4" destOrd="0" parTransId="{C41F33CC-725C-4860-8FD8-4D02220638A2}" sibTransId="{72716949-D668-45C1-93E7-279B3A82A179}"/>
    <dgm:cxn modelId="{E48939D5-7C38-4953-9627-84830EFFE14B}" srcId="{75D93B4F-9EA9-4C2C-BF82-C726B62630E0}" destId="{F01A4910-E31A-40A3-95F2-3372F5992143}" srcOrd="0" destOrd="0" parTransId="{AA2FAE8B-3FB1-4016-B8AE-4F0D563F7633}" sibTransId="{FB1176E0-1B04-4871-ABF0-21D9F980BC99}"/>
    <dgm:cxn modelId="{A2ADB60A-9AC6-43B1-853F-F1D4C8024C2B}" type="presOf" srcId="{F01A4910-E31A-40A3-95F2-3372F5992143}" destId="{024E82C2-6DB9-445E-9DA1-373DD5EAA7A6}" srcOrd="0" destOrd="0" presId="urn:microsoft.com/office/officeart/2008/layout/LinedList"/>
    <dgm:cxn modelId="{FD9E968F-6325-44CF-A19F-6DBE269D18BD}" type="presOf" srcId="{523F7069-9EB6-400B-890C-37FB4607A0EA}" destId="{111A8EBE-8878-424F-9CD1-A25B60678902}" srcOrd="0" destOrd="0" presId="urn:microsoft.com/office/officeart/2008/layout/LinedList"/>
    <dgm:cxn modelId="{E9BABF43-9BF4-4D3D-A91C-95BD8A8CBEE3}" type="presParOf" srcId="{0A433C72-D784-46B5-8ADC-4970EE7D84DD}" destId="{6A266A70-099D-4BDB-BEC4-570C4EEDF111}" srcOrd="0" destOrd="0" presId="urn:microsoft.com/office/officeart/2008/layout/LinedList"/>
    <dgm:cxn modelId="{6A7D299A-4DE9-4F5D-A29E-B3EF68B3B607}" type="presParOf" srcId="{0A433C72-D784-46B5-8ADC-4970EE7D84DD}" destId="{014E0DE3-94FB-4DE7-A715-C858E167D6B2}" srcOrd="1" destOrd="0" presId="urn:microsoft.com/office/officeart/2008/layout/LinedList"/>
    <dgm:cxn modelId="{CA09B1B0-D586-4C74-8F72-1A98CAAF8CCE}" type="presParOf" srcId="{014E0DE3-94FB-4DE7-A715-C858E167D6B2}" destId="{024E82C2-6DB9-445E-9DA1-373DD5EAA7A6}" srcOrd="0" destOrd="0" presId="urn:microsoft.com/office/officeart/2008/layout/LinedList"/>
    <dgm:cxn modelId="{1301490A-3A35-40C1-BFF1-B118C76ABEF3}" type="presParOf" srcId="{014E0DE3-94FB-4DE7-A715-C858E167D6B2}" destId="{66B25E44-83DA-4E61-A739-5F64DA8471FB}" srcOrd="1" destOrd="0" presId="urn:microsoft.com/office/officeart/2008/layout/LinedList"/>
    <dgm:cxn modelId="{B4927EEA-DC54-4932-8BAA-ED0FC577F65C}" type="presParOf" srcId="{0A433C72-D784-46B5-8ADC-4970EE7D84DD}" destId="{7053A97F-78D3-4669-8AF2-A309279FFA69}" srcOrd="2" destOrd="0" presId="urn:microsoft.com/office/officeart/2008/layout/LinedList"/>
    <dgm:cxn modelId="{438C79F5-E75F-4D16-A042-FF154278C49D}" type="presParOf" srcId="{0A433C72-D784-46B5-8ADC-4970EE7D84DD}" destId="{0E939C83-81B7-439B-83EA-88A24840E7B6}" srcOrd="3" destOrd="0" presId="urn:microsoft.com/office/officeart/2008/layout/LinedList"/>
    <dgm:cxn modelId="{3E84F032-94C3-4F2B-93BC-ACC6DA10F6E4}" type="presParOf" srcId="{0E939C83-81B7-439B-83EA-88A24840E7B6}" destId="{111A8EBE-8878-424F-9CD1-A25B60678902}" srcOrd="0" destOrd="0" presId="urn:microsoft.com/office/officeart/2008/layout/LinedList"/>
    <dgm:cxn modelId="{CA3544EE-F61D-4C8B-BD21-38A256915F5A}" type="presParOf" srcId="{0E939C83-81B7-439B-83EA-88A24840E7B6}" destId="{AD47B735-5080-4D4E-8720-2185E90D2AAB}" srcOrd="1" destOrd="0" presId="urn:microsoft.com/office/officeart/2008/layout/LinedList"/>
    <dgm:cxn modelId="{2F22D2B7-C62D-4D77-B0FA-6D9307F9535F}" type="presParOf" srcId="{0A433C72-D784-46B5-8ADC-4970EE7D84DD}" destId="{4AFD1C92-3004-4AB2-8D0E-AA50955174DB}" srcOrd="4" destOrd="0" presId="urn:microsoft.com/office/officeart/2008/layout/LinedList"/>
    <dgm:cxn modelId="{9AD2BBA4-28F5-41E2-9092-B8944B06FA19}" type="presParOf" srcId="{0A433C72-D784-46B5-8ADC-4970EE7D84DD}" destId="{C62DA0E9-0624-415F-8520-C8DB95631C9D}" srcOrd="5" destOrd="0" presId="urn:microsoft.com/office/officeart/2008/layout/LinedList"/>
    <dgm:cxn modelId="{81EA98D1-E7AE-459E-AB00-674C9E61AB5A}" type="presParOf" srcId="{C62DA0E9-0624-415F-8520-C8DB95631C9D}" destId="{81FB75D7-5E29-4DE9-8EE9-B0C3E7957276}" srcOrd="0" destOrd="0" presId="urn:microsoft.com/office/officeart/2008/layout/LinedList"/>
    <dgm:cxn modelId="{5042A714-8777-4774-87F7-784D5A832DDC}" type="presParOf" srcId="{C62DA0E9-0624-415F-8520-C8DB95631C9D}" destId="{11279A45-21BE-4D17-B754-A33DD0451BF3}" srcOrd="1" destOrd="0" presId="urn:microsoft.com/office/officeart/2008/layout/LinedList"/>
    <dgm:cxn modelId="{DAC7B21D-C9D3-4BA4-8001-78CA73C738AD}" type="presParOf" srcId="{0A433C72-D784-46B5-8ADC-4970EE7D84DD}" destId="{1589AB70-5C88-49E0-A9F9-7B2F5192B431}" srcOrd="6" destOrd="0" presId="urn:microsoft.com/office/officeart/2008/layout/LinedList"/>
    <dgm:cxn modelId="{FE7AB586-19DC-4E11-9B5C-A3AB2158455D}" type="presParOf" srcId="{0A433C72-D784-46B5-8ADC-4970EE7D84DD}" destId="{448188A5-04AE-412A-9197-336F71106921}" srcOrd="7" destOrd="0" presId="urn:microsoft.com/office/officeart/2008/layout/LinedList"/>
    <dgm:cxn modelId="{09EA1A3D-C6E4-4DA7-A410-2A4EB5ADB715}" type="presParOf" srcId="{448188A5-04AE-412A-9197-336F71106921}" destId="{4D315053-B3D7-4B07-BDB9-DAF75E86F048}" srcOrd="0" destOrd="0" presId="urn:microsoft.com/office/officeart/2008/layout/LinedList"/>
    <dgm:cxn modelId="{B6E7DE8F-835D-4947-8049-3A8609442C59}" type="presParOf" srcId="{448188A5-04AE-412A-9197-336F71106921}" destId="{FE6882BF-DB57-4FD1-ACE2-AAE1EE2273BE}" srcOrd="1" destOrd="0" presId="urn:microsoft.com/office/officeart/2008/layout/LinedList"/>
    <dgm:cxn modelId="{02D30D2A-71E3-4171-BCCB-9F67008699D6}" type="presParOf" srcId="{0A433C72-D784-46B5-8ADC-4970EE7D84DD}" destId="{11447CC1-2372-4BD6-A788-D11861826B17}" srcOrd="8" destOrd="0" presId="urn:microsoft.com/office/officeart/2008/layout/LinedList"/>
    <dgm:cxn modelId="{87262AD8-D7DF-4058-84F4-CCEA5ECB20E3}" type="presParOf" srcId="{0A433C72-D784-46B5-8ADC-4970EE7D84DD}" destId="{48ECA22C-4488-4D09-B891-6CF58CED6E2C}" srcOrd="9" destOrd="0" presId="urn:microsoft.com/office/officeart/2008/layout/LinedList"/>
    <dgm:cxn modelId="{4CB00E10-C39B-4B76-8DDA-51A1EA6889D3}" type="presParOf" srcId="{48ECA22C-4488-4D09-B891-6CF58CED6E2C}" destId="{EB9791BC-14CC-42C9-B528-45B0F5FEF13F}" srcOrd="0" destOrd="0" presId="urn:microsoft.com/office/officeart/2008/layout/LinedList"/>
    <dgm:cxn modelId="{05A10C0B-50A2-4254-8A19-12E0B241826C}" type="presParOf" srcId="{48ECA22C-4488-4D09-B891-6CF58CED6E2C}" destId="{C01F8EC3-CF88-42D5-A0FE-9F466F6A20C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C907B34-528D-4F84-B668-E83FCBBE699B}"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F6CB6F8C-03B4-46F2-BEEF-EC5E220350C9}">
      <dgm:prSet/>
      <dgm:spPr/>
      <dgm:t>
        <a:bodyPr/>
        <a:lstStyle/>
        <a:p>
          <a:r>
            <a:rPr lang="en-AU"/>
            <a:t>An obligation to achieve what is good or desirable</a:t>
          </a:r>
          <a:endParaRPr lang="en-US"/>
        </a:p>
      </dgm:t>
    </dgm:pt>
    <dgm:pt modelId="{7291695B-A4D1-4425-8DFF-C1F439A73085}" type="parTrans" cxnId="{7AD97DFC-EFEA-442A-ABCF-BE785BA1BB1F}">
      <dgm:prSet/>
      <dgm:spPr/>
      <dgm:t>
        <a:bodyPr/>
        <a:lstStyle/>
        <a:p>
          <a:endParaRPr lang="en-US"/>
        </a:p>
      </dgm:t>
    </dgm:pt>
    <dgm:pt modelId="{FF00A0DE-C5AE-481C-9F29-828DB4065C55}" type="sibTrans" cxnId="{7AD97DFC-EFEA-442A-ABCF-BE785BA1BB1F}">
      <dgm:prSet/>
      <dgm:spPr/>
      <dgm:t>
        <a:bodyPr/>
        <a:lstStyle/>
        <a:p>
          <a:endParaRPr lang="en-US"/>
        </a:p>
      </dgm:t>
    </dgm:pt>
    <dgm:pt modelId="{AC178CD9-FD3B-46A6-B151-6119A1E0F1CE}">
      <dgm:prSet/>
      <dgm:spPr/>
      <dgm:t>
        <a:bodyPr/>
        <a:lstStyle/>
        <a:p>
          <a:r>
            <a:rPr lang="en-AU"/>
            <a:t>Lawyer well-being is both good and desirable</a:t>
          </a:r>
          <a:endParaRPr lang="en-US"/>
        </a:p>
      </dgm:t>
    </dgm:pt>
    <dgm:pt modelId="{0F7656DF-556B-4151-B93E-A888A62D3CC3}" type="parTrans" cxnId="{EE246A82-B321-44DE-B533-2D4E5357BD7A}">
      <dgm:prSet/>
      <dgm:spPr/>
      <dgm:t>
        <a:bodyPr/>
        <a:lstStyle/>
        <a:p>
          <a:endParaRPr lang="en-US"/>
        </a:p>
      </dgm:t>
    </dgm:pt>
    <dgm:pt modelId="{A2A437FC-1C15-4D60-9785-FF6AF35E4A5E}" type="sibTrans" cxnId="{EE246A82-B321-44DE-B533-2D4E5357BD7A}">
      <dgm:prSet/>
      <dgm:spPr/>
      <dgm:t>
        <a:bodyPr/>
        <a:lstStyle/>
        <a:p>
          <a:endParaRPr lang="en-US"/>
        </a:p>
      </dgm:t>
    </dgm:pt>
    <dgm:pt modelId="{3378EB82-B7C0-4657-991F-E932418C6964}" type="pres">
      <dgm:prSet presAssocID="{2C907B34-528D-4F84-B668-E83FCBBE699B}" presName="linear" presStyleCnt="0">
        <dgm:presLayoutVars>
          <dgm:animLvl val="lvl"/>
          <dgm:resizeHandles val="exact"/>
        </dgm:presLayoutVars>
      </dgm:prSet>
      <dgm:spPr/>
      <dgm:t>
        <a:bodyPr/>
        <a:lstStyle/>
        <a:p>
          <a:endParaRPr lang="en-GB"/>
        </a:p>
      </dgm:t>
    </dgm:pt>
    <dgm:pt modelId="{22BFC281-86B1-46A5-8A2B-068A8B87968C}" type="pres">
      <dgm:prSet presAssocID="{F6CB6F8C-03B4-46F2-BEEF-EC5E220350C9}" presName="parentText" presStyleLbl="node1" presStyleIdx="0" presStyleCnt="2">
        <dgm:presLayoutVars>
          <dgm:chMax val="0"/>
          <dgm:bulletEnabled val="1"/>
        </dgm:presLayoutVars>
      </dgm:prSet>
      <dgm:spPr/>
      <dgm:t>
        <a:bodyPr/>
        <a:lstStyle/>
        <a:p>
          <a:endParaRPr lang="en-GB"/>
        </a:p>
      </dgm:t>
    </dgm:pt>
    <dgm:pt modelId="{AE508242-CD33-4B76-977E-96BB78B70CE7}" type="pres">
      <dgm:prSet presAssocID="{FF00A0DE-C5AE-481C-9F29-828DB4065C55}" presName="spacer" presStyleCnt="0"/>
      <dgm:spPr/>
    </dgm:pt>
    <dgm:pt modelId="{E4DC376E-BFE9-4B83-BC6E-DA309E981E54}" type="pres">
      <dgm:prSet presAssocID="{AC178CD9-FD3B-46A6-B151-6119A1E0F1CE}" presName="parentText" presStyleLbl="node1" presStyleIdx="1" presStyleCnt="2">
        <dgm:presLayoutVars>
          <dgm:chMax val="0"/>
          <dgm:bulletEnabled val="1"/>
        </dgm:presLayoutVars>
      </dgm:prSet>
      <dgm:spPr/>
      <dgm:t>
        <a:bodyPr/>
        <a:lstStyle/>
        <a:p>
          <a:endParaRPr lang="en-GB"/>
        </a:p>
      </dgm:t>
    </dgm:pt>
  </dgm:ptLst>
  <dgm:cxnLst>
    <dgm:cxn modelId="{EE246A82-B321-44DE-B533-2D4E5357BD7A}" srcId="{2C907B34-528D-4F84-B668-E83FCBBE699B}" destId="{AC178CD9-FD3B-46A6-B151-6119A1E0F1CE}" srcOrd="1" destOrd="0" parTransId="{0F7656DF-556B-4151-B93E-A888A62D3CC3}" sibTransId="{A2A437FC-1C15-4D60-9785-FF6AF35E4A5E}"/>
    <dgm:cxn modelId="{0B56418D-B018-49AE-BDEC-F563FCF1A7BE}" type="presOf" srcId="{F6CB6F8C-03B4-46F2-BEEF-EC5E220350C9}" destId="{22BFC281-86B1-46A5-8A2B-068A8B87968C}" srcOrd="0" destOrd="0" presId="urn:microsoft.com/office/officeart/2005/8/layout/vList2"/>
    <dgm:cxn modelId="{399253C6-D058-4DAC-B27E-ABC993C8BAAC}" type="presOf" srcId="{AC178CD9-FD3B-46A6-B151-6119A1E0F1CE}" destId="{E4DC376E-BFE9-4B83-BC6E-DA309E981E54}" srcOrd="0" destOrd="0" presId="urn:microsoft.com/office/officeart/2005/8/layout/vList2"/>
    <dgm:cxn modelId="{373BE047-E904-4241-9AD3-AD4F58915A9E}" type="presOf" srcId="{2C907B34-528D-4F84-B668-E83FCBBE699B}" destId="{3378EB82-B7C0-4657-991F-E932418C6964}" srcOrd="0" destOrd="0" presId="urn:microsoft.com/office/officeart/2005/8/layout/vList2"/>
    <dgm:cxn modelId="{7AD97DFC-EFEA-442A-ABCF-BE785BA1BB1F}" srcId="{2C907B34-528D-4F84-B668-E83FCBBE699B}" destId="{F6CB6F8C-03B4-46F2-BEEF-EC5E220350C9}" srcOrd="0" destOrd="0" parTransId="{7291695B-A4D1-4425-8DFF-C1F439A73085}" sibTransId="{FF00A0DE-C5AE-481C-9F29-828DB4065C55}"/>
    <dgm:cxn modelId="{D2063C16-38BB-4BC6-9033-794FD73EF5BD}" type="presParOf" srcId="{3378EB82-B7C0-4657-991F-E932418C6964}" destId="{22BFC281-86B1-46A5-8A2B-068A8B87968C}" srcOrd="0" destOrd="0" presId="urn:microsoft.com/office/officeart/2005/8/layout/vList2"/>
    <dgm:cxn modelId="{8E2C9C56-0974-4030-852E-98BCD7AC4A63}" type="presParOf" srcId="{3378EB82-B7C0-4657-991F-E932418C6964}" destId="{AE508242-CD33-4B76-977E-96BB78B70CE7}" srcOrd="1" destOrd="0" presId="urn:microsoft.com/office/officeart/2005/8/layout/vList2"/>
    <dgm:cxn modelId="{36F9D8AC-5F11-48B0-A43F-4E40905CE77F}" type="presParOf" srcId="{3378EB82-B7C0-4657-991F-E932418C6964}" destId="{E4DC376E-BFE9-4B83-BC6E-DA309E981E54}"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E5ED217-29A9-4A09-86E4-10E946EB11D2}"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DEE7EB52-1935-4B6C-984D-D19F445F9B9F}">
      <dgm:prSet/>
      <dgm:spPr/>
      <dgm:t>
        <a:bodyPr/>
        <a:lstStyle/>
        <a:p>
          <a:r>
            <a:rPr lang="en-AU"/>
            <a:t>Contextual ethics are not rule-based but focus on what is </a:t>
          </a:r>
          <a:r>
            <a:rPr lang="en-US"/>
            <a:t>ethically appropriate and justifiable for the circumstances of a given situation</a:t>
          </a:r>
        </a:p>
      </dgm:t>
    </dgm:pt>
    <dgm:pt modelId="{BE0FECF9-F8E9-4157-B43E-6C8642EB646E}" type="parTrans" cxnId="{12D032C4-DBDC-46B3-8369-D4F82BADE28E}">
      <dgm:prSet/>
      <dgm:spPr/>
      <dgm:t>
        <a:bodyPr/>
        <a:lstStyle/>
        <a:p>
          <a:endParaRPr lang="en-US"/>
        </a:p>
      </dgm:t>
    </dgm:pt>
    <dgm:pt modelId="{3ED0BC43-C7FC-48AD-AC11-7BC3BC1FC6B8}" type="sibTrans" cxnId="{12D032C4-DBDC-46B3-8369-D4F82BADE28E}">
      <dgm:prSet/>
      <dgm:spPr/>
      <dgm:t>
        <a:bodyPr/>
        <a:lstStyle/>
        <a:p>
          <a:endParaRPr lang="en-US"/>
        </a:p>
      </dgm:t>
    </dgm:pt>
    <dgm:pt modelId="{B1F507B5-B20C-42EB-A42A-1C40C0A435B6}">
      <dgm:prSet/>
      <dgm:spPr/>
      <dgm:t>
        <a:bodyPr/>
        <a:lstStyle/>
        <a:p>
          <a:r>
            <a:rPr lang="en-AU"/>
            <a:t>An ethic of response is focussed on what is ‘fitting’</a:t>
          </a:r>
          <a:endParaRPr lang="en-US"/>
        </a:p>
      </dgm:t>
    </dgm:pt>
    <dgm:pt modelId="{2765D1F2-B3C4-41FC-9A3A-6AB7C838EA0E}" type="parTrans" cxnId="{1411C2FE-AFE6-404C-BE10-EB61B1A1D600}">
      <dgm:prSet/>
      <dgm:spPr/>
      <dgm:t>
        <a:bodyPr/>
        <a:lstStyle/>
        <a:p>
          <a:endParaRPr lang="en-US"/>
        </a:p>
      </dgm:t>
    </dgm:pt>
    <dgm:pt modelId="{D9446E8D-A97D-4443-8E71-28132A5B6FF1}" type="sibTrans" cxnId="{1411C2FE-AFE6-404C-BE10-EB61B1A1D600}">
      <dgm:prSet/>
      <dgm:spPr/>
      <dgm:t>
        <a:bodyPr/>
        <a:lstStyle/>
        <a:p>
          <a:endParaRPr lang="en-US"/>
        </a:p>
      </dgm:t>
    </dgm:pt>
    <dgm:pt modelId="{9306145A-62DE-49CB-8A53-86D18BEB63D7}">
      <dgm:prSet/>
      <dgm:spPr/>
      <dgm:t>
        <a:bodyPr/>
        <a:lstStyle/>
        <a:p>
          <a:r>
            <a:rPr lang="en-AU"/>
            <a:t>In engaging with, assessing, and taking account of, the context of lawyer psychological distress, the ethically </a:t>
          </a:r>
          <a:r>
            <a:rPr lang="en-US"/>
            <a:t>‘fitting action’ is to promote</a:t>
          </a:r>
          <a:r>
            <a:rPr lang="en-AU"/>
            <a:t> lawyer well-being</a:t>
          </a:r>
          <a:endParaRPr lang="en-US"/>
        </a:p>
      </dgm:t>
    </dgm:pt>
    <dgm:pt modelId="{726D8180-8564-424D-9AF5-1B6B54239A82}" type="parTrans" cxnId="{71183E81-DF81-4AA2-B266-AAB2FFB3CD07}">
      <dgm:prSet/>
      <dgm:spPr/>
      <dgm:t>
        <a:bodyPr/>
        <a:lstStyle/>
        <a:p>
          <a:endParaRPr lang="en-US"/>
        </a:p>
      </dgm:t>
    </dgm:pt>
    <dgm:pt modelId="{E3C99B14-44D9-42F2-BC57-2F6043273D6C}" type="sibTrans" cxnId="{71183E81-DF81-4AA2-B266-AAB2FFB3CD07}">
      <dgm:prSet/>
      <dgm:spPr/>
      <dgm:t>
        <a:bodyPr/>
        <a:lstStyle/>
        <a:p>
          <a:endParaRPr lang="en-US"/>
        </a:p>
      </dgm:t>
    </dgm:pt>
    <dgm:pt modelId="{7A071686-49E1-42E0-A3C6-31C304B9C322}" type="pres">
      <dgm:prSet presAssocID="{1E5ED217-29A9-4A09-86E4-10E946EB11D2}" presName="linear" presStyleCnt="0">
        <dgm:presLayoutVars>
          <dgm:animLvl val="lvl"/>
          <dgm:resizeHandles val="exact"/>
        </dgm:presLayoutVars>
      </dgm:prSet>
      <dgm:spPr/>
      <dgm:t>
        <a:bodyPr/>
        <a:lstStyle/>
        <a:p>
          <a:endParaRPr lang="en-GB"/>
        </a:p>
      </dgm:t>
    </dgm:pt>
    <dgm:pt modelId="{4C28B634-6529-4B0F-9770-BFDC08FFD654}" type="pres">
      <dgm:prSet presAssocID="{DEE7EB52-1935-4B6C-984D-D19F445F9B9F}" presName="parentText" presStyleLbl="node1" presStyleIdx="0" presStyleCnt="3">
        <dgm:presLayoutVars>
          <dgm:chMax val="0"/>
          <dgm:bulletEnabled val="1"/>
        </dgm:presLayoutVars>
      </dgm:prSet>
      <dgm:spPr/>
      <dgm:t>
        <a:bodyPr/>
        <a:lstStyle/>
        <a:p>
          <a:endParaRPr lang="en-GB"/>
        </a:p>
      </dgm:t>
    </dgm:pt>
    <dgm:pt modelId="{D3D286EA-B417-4B49-89B3-FB770DFDD016}" type="pres">
      <dgm:prSet presAssocID="{3ED0BC43-C7FC-48AD-AC11-7BC3BC1FC6B8}" presName="spacer" presStyleCnt="0"/>
      <dgm:spPr/>
    </dgm:pt>
    <dgm:pt modelId="{18F78C6D-B56F-445D-A8E4-0DF80C584802}" type="pres">
      <dgm:prSet presAssocID="{B1F507B5-B20C-42EB-A42A-1C40C0A435B6}" presName="parentText" presStyleLbl="node1" presStyleIdx="1" presStyleCnt="3">
        <dgm:presLayoutVars>
          <dgm:chMax val="0"/>
          <dgm:bulletEnabled val="1"/>
        </dgm:presLayoutVars>
      </dgm:prSet>
      <dgm:spPr/>
      <dgm:t>
        <a:bodyPr/>
        <a:lstStyle/>
        <a:p>
          <a:endParaRPr lang="en-GB"/>
        </a:p>
      </dgm:t>
    </dgm:pt>
    <dgm:pt modelId="{0E1324E0-E6F3-49D0-A55C-925FE4148CCB}" type="pres">
      <dgm:prSet presAssocID="{D9446E8D-A97D-4443-8E71-28132A5B6FF1}" presName="spacer" presStyleCnt="0"/>
      <dgm:spPr/>
    </dgm:pt>
    <dgm:pt modelId="{3E680884-C11F-4B14-9EF4-6AFF7797211E}" type="pres">
      <dgm:prSet presAssocID="{9306145A-62DE-49CB-8A53-86D18BEB63D7}" presName="parentText" presStyleLbl="node1" presStyleIdx="2" presStyleCnt="3">
        <dgm:presLayoutVars>
          <dgm:chMax val="0"/>
          <dgm:bulletEnabled val="1"/>
        </dgm:presLayoutVars>
      </dgm:prSet>
      <dgm:spPr/>
      <dgm:t>
        <a:bodyPr/>
        <a:lstStyle/>
        <a:p>
          <a:endParaRPr lang="en-GB"/>
        </a:p>
      </dgm:t>
    </dgm:pt>
  </dgm:ptLst>
  <dgm:cxnLst>
    <dgm:cxn modelId="{FC58290D-9904-4377-B54C-B7CDB593101B}" type="presOf" srcId="{1E5ED217-29A9-4A09-86E4-10E946EB11D2}" destId="{7A071686-49E1-42E0-A3C6-31C304B9C322}" srcOrd="0" destOrd="0" presId="urn:microsoft.com/office/officeart/2005/8/layout/vList2"/>
    <dgm:cxn modelId="{076BFFAF-A660-427D-A507-5B2E9E429088}" type="presOf" srcId="{9306145A-62DE-49CB-8A53-86D18BEB63D7}" destId="{3E680884-C11F-4B14-9EF4-6AFF7797211E}" srcOrd="0" destOrd="0" presId="urn:microsoft.com/office/officeart/2005/8/layout/vList2"/>
    <dgm:cxn modelId="{3A3A2CC7-E232-4A6D-81ED-7BF6B378B25E}" type="presOf" srcId="{DEE7EB52-1935-4B6C-984D-D19F445F9B9F}" destId="{4C28B634-6529-4B0F-9770-BFDC08FFD654}" srcOrd="0" destOrd="0" presId="urn:microsoft.com/office/officeart/2005/8/layout/vList2"/>
    <dgm:cxn modelId="{71183E81-DF81-4AA2-B266-AAB2FFB3CD07}" srcId="{1E5ED217-29A9-4A09-86E4-10E946EB11D2}" destId="{9306145A-62DE-49CB-8A53-86D18BEB63D7}" srcOrd="2" destOrd="0" parTransId="{726D8180-8564-424D-9AF5-1B6B54239A82}" sibTransId="{E3C99B14-44D9-42F2-BC57-2F6043273D6C}"/>
    <dgm:cxn modelId="{638651A8-3750-4D3D-ABFE-E5814AAC5FDB}" type="presOf" srcId="{B1F507B5-B20C-42EB-A42A-1C40C0A435B6}" destId="{18F78C6D-B56F-445D-A8E4-0DF80C584802}" srcOrd="0" destOrd="0" presId="urn:microsoft.com/office/officeart/2005/8/layout/vList2"/>
    <dgm:cxn modelId="{1411C2FE-AFE6-404C-BE10-EB61B1A1D600}" srcId="{1E5ED217-29A9-4A09-86E4-10E946EB11D2}" destId="{B1F507B5-B20C-42EB-A42A-1C40C0A435B6}" srcOrd="1" destOrd="0" parTransId="{2765D1F2-B3C4-41FC-9A3A-6AB7C838EA0E}" sibTransId="{D9446E8D-A97D-4443-8E71-28132A5B6FF1}"/>
    <dgm:cxn modelId="{12D032C4-DBDC-46B3-8369-D4F82BADE28E}" srcId="{1E5ED217-29A9-4A09-86E4-10E946EB11D2}" destId="{DEE7EB52-1935-4B6C-984D-D19F445F9B9F}" srcOrd="0" destOrd="0" parTransId="{BE0FECF9-F8E9-4157-B43E-6C8642EB646E}" sibTransId="{3ED0BC43-C7FC-48AD-AC11-7BC3BC1FC6B8}"/>
    <dgm:cxn modelId="{B58647B3-C833-4C9E-851D-14A6BEF71A28}" type="presParOf" srcId="{7A071686-49E1-42E0-A3C6-31C304B9C322}" destId="{4C28B634-6529-4B0F-9770-BFDC08FFD654}" srcOrd="0" destOrd="0" presId="urn:microsoft.com/office/officeart/2005/8/layout/vList2"/>
    <dgm:cxn modelId="{86A89A2B-C4A0-4401-BE83-7A03C3DAA40C}" type="presParOf" srcId="{7A071686-49E1-42E0-A3C6-31C304B9C322}" destId="{D3D286EA-B417-4B49-89B3-FB770DFDD016}" srcOrd="1" destOrd="0" presId="urn:microsoft.com/office/officeart/2005/8/layout/vList2"/>
    <dgm:cxn modelId="{50D03C2B-B1A5-4049-BF57-CCBDA0647740}" type="presParOf" srcId="{7A071686-49E1-42E0-A3C6-31C304B9C322}" destId="{18F78C6D-B56F-445D-A8E4-0DF80C584802}" srcOrd="2" destOrd="0" presId="urn:microsoft.com/office/officeart/2005/8/layout/vList2"/>
    <dgm:cxn modelId="{1DC8106B-F1CE-455E-B845-B7C57181AAB5}" type="presParOf" srcId="{7A071686-49E1-42E0-A3C6-31C304B9C322}" destId="{0E1324E0-E6F3-49D0-A55C-925FE4148CCB}" srcOrd="3" destOrd="0" presId="urn:microsoft.com/office/officeart/2005/8/layout/vList2"/>
    <dgm:cxn modelId="{CA6AC4CB-A7D8-495B-8ECC-969DB3E8314F}" type="presParOf" srcId="{7A071686-49E1-42E0-A3C6-31C304B9C322}" destId="{3E680884-C11F-4B14-9EF4-6AFF7797211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8DEBBF7-6025-47A9-8344-6C95E3F587F7}"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D211239F-A958-452B-B9B7-C5B156B05569}">
      <dgm:prSet/>
      <dgm:spPr/>
      <dgm:t>
        <a:bodyPr/>
        <a:lstStyle/>
        <a:p>
          <a:r>
            <a:rPr lang="en-AU"/>
            <a:t>The ethical imperative to promote lawyer well-being is intuitively self-evident</a:t>
          </a:r>
          <a:endParaRPr lang="en-US"/>
        </a:p>
      </dgm:t>
    </dgm:pt>
    <dgm:pt modelId="{6FC1DD59-3C35-4A4A-A55A-35F74BF09028}" type="parTrans" cxnId="{42811DD4-D8FE-42C9-9D78-CED59AA6DD20}">
      <dgm:prSet/>
      <dgm:spPr/>
      <dgm:t>
        <a:bodyPr/>
        <a:lstStyle/>
        <a:p>
          <a:endParaRPr lang="en-US"/>
        </a:p>
      </dgm:t>
    </dgm:pt>
    <dgm:pt modelId="{D3C521F2-181B-4A05-897F-B44860154C0B}" type="sibTrans" cxnId="{42811DD4-D8FE-42C9-9D78-CED59AA6DD20}">
      <dgm:prSet/>
      <dgm:spPr/>
      <dgm:t>
        <a:bodyPr/>
        <a:lstStyle/>
        <a:p>
          <a:endParaRPr lang="en-US"/>
        </a:p>
      </dgm:t>
    </dgm:pt>
    <dgm:pt modelId="{26D526E5-98F1-4684-909C-03EE9625BF32}">
      <dgm:prSet/>
      <dgm:spPr/>
      <dgm:t>
        <a:bodyPr/>
        <a:lstStyle/>
        <a:p>
          <a:r>
            <a:rPr lang="en-AU"/>
            <a:t>It is inherently wrong </a:t>
          </a:r>
          <a:r>
            <a:rPr lang="en-AU" i="1"/>
            <a:t>not</a:t>
          </a:r>
          <a:r>
            <a:rPr lang="en-AU"/>
            <a:t> to act to promote well-being in the legal profession</a:t>
          </a:r>
          <a:endParaRPr lang="en-US"/>
        </a:p>
      </dgm:t>
    </dgm:pt>
    <dgm:pt modelId="{8CE775B9-7339-4721-8FF2-4DAEA0E5B525}" type="parTrans" cxnId="{2BCC5ED1-E637-4064-B3E7-2181DF4F0C6B}">
      <dgm:prSet/>
      <dgm:spPr/>
      <dgm:t>
        <a:bodyPr/>
        <a:lstStyle/>
        <a:p>
          <a:endParaRPr lang="en-US"/>
        </a:p>
      </dgm:t>
    </dgm:pt>
    <dgm:pt modelId="{9EE9854D-E87C-4BA4-B028-78F839514DC4}" type="sibTrans" cxnId="{2BCC5ED1-E637-4064-B3E7-2181DF4F0C6B}">
      <dgm:prSet/>
      <dgm:spPr/>
      <dgm:t>
        <a:bodyPr/>
        <a:lstStyle/>
        <a:p>
          <a:endParaRPr lang="en-US"/>
        </a:p>
      </dgm:t>
    </dgm:pt>
    <dgm:pt modelId="{D1F852DA-5825-4827-8C60-584ECBAE7633}" type="pres">
      <dgm:prSet presAssocID="{78DEBBF7-6025-47A9-8344-6C95E3F587F7}" presName="linear" presStyleCnt="0">
        <dgm:presLayoutVars>
          <dgm:animLvl val="lvl"/>
          <dgm:resizeHandles val="exact"/>
        </dgm:presLayoutVars>
      </dgm:prSet>
      <dgm:spPr/>
      <dgm:t>
        <a:bodyPr/>
        <a:lstStyle/>
        <a:p>
          <a:endParaRPr lang="en-GB"/>
        </a:p>
      </dgm:t>
    </dgm:pt>
    <dgm:pt modelId="{2AAEBB9C-A07F-4E06-9F9C-C523A337475E}" type="pres">
      <dgm:prSet presAssocID="{D211239F-A958-452B-B9B7-C5B156B05569}" presName="parentText" presStyleLbl="node1" presStyleIdx="0" presStyleCnt="2">
        <dgm:presLayoutVars>
          <dgm:chMax val="0"/>
          <dgm:bulletEnabled val="1"/>
        </dgm:presLayoutVars>
      </dgm:prSet>
      <dgm:spPr/>
      <dgm:t>
        <a:bodyPr/>
        <a:lstStyle/>
        <a:p>
          <a:endParaRPr lang="en-GB"/>
        </a:p>
      </dgm:t>
    </dgm:pt>
    <dgm:pt modelId="{3DE39089-415F-44EB-A350-93AC0DE597D4}" type="pres">
      <dgm:prSet presAssocID="{D3C521F2-181B-4A05-897F-B44860154C0B}" presName="spacer" presStyleCnt="0"/>
      <dgm:spPr/>
    </dgm:pt>
    <dgm:pt modelId="{A78978C0-554D-4100-9E58-30FE4CFEE578}" type="pres">
      <dgm:prSet presAssocID="{26D526E5-98F1-4684-909C-03EE9625BF32}" presName="parentText" presStyleLbl="node1" presStyleIdx="1" presStyleCnt="2">
        <dgm:presLayoutVars>
          <dgm:chMax val="0"/>
          <dgm:bulletEnabled val="1"/>
        </dgm:presLayoutVars>
      </dgm:prSet>
      <dgm:spPr/>
      <dgm:t>
        <a:bodyPr/>
        <a:lstStyle/>
        <a:p>
          <a:endParaRPr lang="en-GB"/>
        </a:p>
      </dgm:t>
    </dgm:pt>
  </dgm:ptLst>
  <dgm:cxnLst>
    <dgm:cxn modelId="{2BCC5ED1-E637-4064-B3E7-2181DF4F0C6B}" srcId="{78DEBBF7-6025-47A9-8344-6C95E3F587F7}" destId="{26D526E5-98F1-4684-909C-03EE9625BF32}" srcOrd="1" destOrd="0" parTransId="{8CE775B9-7339-4721-8FF2-4DAEA0E5B525}" sibTransId="{9EE9854D-E87C-4BA4-B028-78F839514DC4}"/>
    <dgm:cxn modelId="{42811DD4-D8FE-42C9-9D78-CED59AA6DD20}" srcId="{78DEBBF7-6025-47A9-8344-6C95E3F587F7}" destId="{D211239F-A958-452B-B9B7-C5B156B05569}" srcOrd="0" destOrd="0" parTransId="{6FC1DD59-3C35-4A4A-A55A-35F74BF09028}" sibTransId="{D3C521F2-181B-4A05-897F-B44860154C0B}"/>
    <dgm:cxn modelId="{6346E3F9-9D19-4C5E-9D20-C91FD0E5CB59}" type="presOf" srcId="{78DEBBF7-6025-47A9-8344-6C95E3F587F7}" destId="{D1F852DA-5825-4827-8C60-584ECBAE7633}" srcOrd="0" destOrd="0" presId="urn:microsoft.com/office/officeart/2005/8/layout/vList2"/>
    <dgm:cxn modelId="{B9558D3A-21C6-4550-803F-5E87E1426465}" type="presOf" srcId="{D211239F-A958-452B-B9B7-C5B156B05569}" destId="{2AAEBB9C-A07F-4E06-9F9C-C523A337475E}" srcOrd="0" destOrd="0" presId="urn:microsoft.com/office/officeart/2005/8/layout/vList2"/>
    <dgm:cxn modelId="{BFF44E79-56CB-4D54-86F7-BBA6D71F1990}" type="presOf" srcId="{26D526E5-98F1-4684-909C-03EE9625BF32}" destId="{A78978C0-554D-4100-9E58-30FE4CFEE578}" srcOrd="0" destOrd="0" presId="urn:microsoft.com/office/officeart/2005/8/layout/vList2"/>
    <dgm:cxn modelId="{1A5EF390-E2F5-4423-AEB3-00FD57357936}" type="presParOf" srcId="{D1F852DA-5825-4827-8C60-584ECBAE7633}" destId="{2AAEBB9C-A07F-4E06-9F9C-C523A337475E}" srcOrd="0" destOrd="0" presId="urn:microsoft.com/office/officeart/2005/8/layout/vList2"/>
    <dgm:cxn modelId="{D9149CC4-A88F-4B44-A7D9-CB1B275B056D}" type="presParOf" srcId="{D1F852DA-5825-4827-8C60-584ECBAE7633}" destId="{3DE39089-415F-44EB-A350-93AC0DE597D4}" srcOrd="1" destOrd="0" presId="urn:microsoft.com/office/officeart/2005/8/layout/vList2"/>
    <dgm:cxn modelId="{B1B0F309-35F6-42F7-9BB1-5060C1823B17}" type="presParOf" srcId="{D1F852DA-5825-4827-8C60-584ECBAE7633}" destId="{A78978C0-554D-4100-9E58-30FE4CFEE578}"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5E2B54D-429B-46D0-8E8A-5FFC3D95EF23}"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61A60646-9887-4845-8676-9B95172C0473}">
      <dgm:prSet/>
      <dgm:spPr/>
      <dgm:t>
        <a:bodyPr/>
        <a:lstStyle/>
        <a:p>
          <a:r>
            <a:rPr lang="en-AU"/>
            <a:t>An ethic of care approach would focus on a relational justification for acting to promote lawyer well-being </a:t>
          </a:r>
          <a:endParaRPr lang="en-US"/>
        </a:p>
      </dgm:t>
    </dgm:pt>
    <dgm:pt modelId="{85903E83-BCC3-4256-A23C-0CCD2715957A}" type="parTrans" cxnId="{0C12D868-C4E8-4F54-9CD3-49C47EC0589B}">
      <dgm:prSet/>
      <dgm:spPr/>
      <dgm:t>
        <a:bodyPr/>
        <a:lstStyle/>
        <a:p>
          <a:endParaRPr lang="en-US"/>
        </a:p>
      </dgm:t>
    </dgm:pt>
    <dgm:pt modelId="{D5F14F8A-6390-446B-9BA1-1789BF54F374}" type="sibTrans" cxnId="{0C12D868-C4E8-4F54-9CD3-49C47EC0589B}">
      <dgm:prSet/>
      <dgm:spPr/>
      <dgm:t>
        <a:bodyPr/>
        <a:lstStyle/>
        <a:p>
          <a:endParaRPr lang="en-US"/>
        </a:p>
      </dgm:t>
    </dgm:pt>
    <dgm:pt modelId="{552A46B9-0B34-4B42-8F3C-2842A1A800B4}">
      <dgm:prSet/>
      <dgm:spPr/>
      <dgm:t>
        <a:bodyPr/>
        <a:lstStyle/>
        <a:p>
          <a:r>
            <a:rPr lang="en-AU"/>
            <a:t>Lawyer well-being is a component of sustaining and supporting ‘people, communities and relationships’ in the law</a:t>
          </a:r>
          <a:endParaRPr lang="en-US"/>
        </a:p>
      </dgm:t>
    </dgm:pt>
    <dgm:pt modelId="{7DDB461E-B488-4A3D-BF01-31804CBED167}" type="parTrans" cxnId="{6D1FC310-CA09-4D74-8725-0FE3BCBF3293}">
      <dgm:prSet/>
      <dgm:spPr/>
      <dgm:t>
        <a:bodyPr/>
        <a:lstStyle/>
        <a:p>
          <a:endParaRPr lang="en-US"/>
        </a:p>
      </dgm:t>
    </dgm:pt>
    <dgm:pt modelId="{FB53B7BE-C610-4947-9C18-99A7C111E430}" type="sibTrans" cxnId="{6D1FC310-CA09-4D74-8725-0FE3BCBF3293}">
      <dgm:prSet/>
      <dgm:spPr/>
      <dgm:t>
        <a:bodyPr/>
        <a:lstStyle/>
        <a:p>
          <a:endParaRPr lang="en-US"/>
        </a:p>
      </dgm:t>
    </dgm:pt>
    <dgm:pt modelId="{0BD2883B-5AE4-477F-A505-D9A579DA163E}" type="pres">
      <dgm:prSet presAssocID="{95E2B54D-429B-46D0-8E8A-5FFC3D95EF23}" presName="linear" presStyleCnt="0">
        <dgm:presLayoutVars>
          <dgm:animLvl val="lvl"/>
          <dgm:resizeHandles val="exact"/>
        </dgm:presLayoutVars>
      </dgm:prSet>
      <dgm:spPr/>
      <dgm:t>
        <a:bodyPr/>
        <a:lstStyle/>
        <a:p>
          <a:endParaRPr lang="en-GB"/>
        </a:p>
      </dgm:t>
    </dgm:pt>
    <dgm:pt modelId="{1AE82E0A-47E9-41C4-8148-92761A62B5E2}" type="pres">
      <dgm:prSet presAssocID="{61A60646-9887-4845-8676-9B95172C0473}" presName="parentText" presStyleLbl="node1" presStyleIdx="0" presStyleCnt="2">
        <dgm:presLayoutVars>
          <dgm:chMax val="0"/>
          <dgm:bulletEnabled val="1"/>
        </dgm:presLayoutVars>
      </dgm:prSet>
      <dgm:spPr/>
      <dgm:t>
        <a:bodyPr/>
        <a:lstStyle/>
        <a:p>
          <a:endParaRPr lang="en-GB"/>
        </a:p>
      </dgm:t>
    </dgm:pt>
    <dgm:pt modelId="{86883DB2-E1C4-4454-8218-D4EFC3990737}" type="pres">
      <dgm:prSet presAssocID="{D5F14F8A-6390-446B-9BA1-1789BF54F374}" presName="spacer" presStyleCnt="0"/>
      <dgm:spPr/>
    </dgm:pt>
    <dgm:pt modelId="{35F49A3F-C8C3-4B02-BC6C-FD868B9BB074}" type="pres">
      <dgm:prSet presAssocID="{552A46B9-0B34-4B42-8F3C-2842A1A800B4}" presName="parentText" presStyleLbl="node1" presStyleIdx="1" presStyleCnt="2">
        <dgm:presLayoutVars>
          <dgm:chMax val="0"/>
          <dgm:bulletEnabled val="1"/>
        </dgm:presLayoutVars>
      </dgm:prSet>
      <dgm:spPr/>
      <dgm:t>
        <a:bodyPr/>
        <a:lstStyle/>
        <a:p>
          <a:endParaRPr lang="en-GB"/>
        </a:p>
      </dgm:t>
    </dgm:pt>
  </dgm:ptLst>
  <dgm:cxnLst>
    <dgm:cxn modelId="{6D1FC310-CA09-4D74-8725-0FE3BCBF3293}" srcId="{95E2B54D-429B-46D0-8E8A-5FFC3D95EF23}" destId="{552A46B9-0B34-4B42-8F3C-2842A1A800B4}" srcOrd="1" destOrd="0" parTransId="{7DDB461E-B488-4A3D-BF01-31804CBED167}" sibTransId="{FB53B7BE-C610-4947-9C18-99A7C111E430}"/>
    <dgm:cxn modelId="{0C12D868-C4E8-4F54-9CD3-49C47EC0589B}" srcId="{95E2B54D-429B-46D0-8E8A-5FFC3D95EF23}" destId="{61A60646-9887-4845-8676-9B95172C0473}" srcOrd="0" destOrd="0" parTransId="{85903E83-BCC3-4256-A23C-0CCD2715957A}" sibTransId="{D5F14F8A-6390-446B-9BA1-1789BF54F374}"/>
    <dgm:cxn modelId="{DBD0D2DD-C800-4BF2-A385-E459540AAD9D}" type="presOf" srcId="{61A60646-9887-4845-8676-9B95172C0473}" destId="{1AE82E0A-47E9-41C4-8148-92761A62B5E2}" srcOrd="0" destOrd="0" presId="urn:microsoft.com/office/officeart/2005/8/layout/vList2"/>
    <dgm:cxn modelId="{C504DBA2-AFCA-4537-9B95-1EA480C912D8}" type="presOf" srcId="{95E2B54D-429B-46D0-8E8A-5FFC3D95EF23}" destId="{0BD2883B-5AE4-477F-A505-D9A579DA163E}" srcOrd="0" destOrd="0" presId="urn:microsoft.com/office/officeart/2005/8/layout/vList2"/>
    <dgm:cxn modelId="{B3EC7761-A74C-4655-8248-1D0751B591DC}" type="presOf" srcId="{552A46B9-0B34-4B42-8F3C-2842A1A800B4}" destId="{35F49A3F-C8C3-4B02-BC6C-FD868B9BB074}" srcOrd="0" destOrd="0" presId="urn:microsoft.com/office/officeart/2005/8/layout/vList2"/>
    <dgm:cxn modelId="{8B3DB7DD-EC29-49D7-BFB6-BD2B4AD4C88D}" type="presParOf" srcId="{0BD2883B-5AE4-477F-A505-D9A579DA163E}" destId="{1AE82E0A-47E9-41C4-8148-92761A62B5E2}" srcOrd="0" destOrd="0" presId="urn:microsoft.com/office/officeart/2005/8/layout/vList2"/>
    <dgm:cxn modelId="{A333626A-1924-4993-889F-FDD6BABEC5C9}" type="presParOf" srcId="{0BD2883B-5AE4-477F-A505-D9A579DA163E}" destId="{86883DB2-E1C4-4454-8218-D4EFC3990737}" srcOrd="1" destOrd="0" presId="urn:microsoft.com/office/officeart/2005/8/layout/vList2"/>
    <dgm:cxn modelId="{AE99C945-5838-4CA6-981D-0ACD639A24E3}" type="presParOf" srcId="{0BD2883B-5AE4-477F-A505-D9A579DA163E}" destId="{35F49A3F-C8C3-4B02-BC6C-FD868B9BB074}"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D2FEB2B-9F8B-46D5-9A5A-95D40BFFAAD8}"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F4A52E42-3B9B-4A3A-AA5A-38AF33F74752}">
      <dgm:prSet/>
      <dgm:spPr/>
      <dgm:t>
        <a:bodyPr/>
        <a:lstStyle/>
        <a:p>
          <a:r>
            <a:rPr lang="en-AU"/>
            <a:t>A focus on the character of actors in the legal profession</a:t>
          </a:r>
          <a:endParaRPr lang="en-US"/>
        </a:p>
      </dgm:t>
    </dgm:pt>
    <dgm:pt modelId="{9EF2544B-6205-4E5F-8D04-B83B67BB2FA2}" type="parTrans" cxnId="{58A6C062-E88F-4B69-9069-624B8A4A1FBD}">
      <dgm:prSet/>
      <dgm:spPr/>
      <dgm:t>
        <a:bodyPr/>
        <a:lstStyle/>
        <a:p>
          <a:endParaRPr lang="en-US"/>
        </a:p>
      </dgm:t>
    </dgm:pt>
    <dgm:pt modelId="{BC6CBBAE-5C7D-4EDA-8A1A-4FABD6027749}" type="sibTrans" cxnId="{58A6C062-E88F-4B69-9069-624B8A4A1FBD}">
      <dgm:prSet/>
      <dgm:spPr/>
      <dgm:t>
        <a:bodyPr/>
        <a:lstStyle/>
        <a:p>
          <a:endParaRPr lang="en-US"/>
        </a:p>
      </dgm:t>
    </dgm:pt>
    <dgm:pt modelId="{4FAE7318-EAF4-4F52-911E-904A7485D70D}">
      <dgm:prSet/>
      <dgm:spPr/>
      <dgm:t>
        <a:bodyPr/>
        <a:lstStyle/>
        <a:p>
          <a:r>
            <a:rPr lang="en-AU" dirty="0"/>
            <a:t>The promotion of lawyer well-being should be considered an ethical virtue</a:t>
          </a:r>
          <a:endParaRPr lang="en-US" dirty="0"/>
        </a:p>
      </dgm:t>
    </dgm:pt>
    <dgm:pt modelId="{A06864BD-1BFA-44F9-B301-B3EDB77025DC}" type="parTrans" cxnId="{4BEA04CD-8757-4544-8448-0AB071F271CB}">
      <dgm:prSet/>
      <dgm:spPr/>
      <dgm:t>
        <a:bodyPr/>
        <a:lstStyle/>
        <a:p>
          <a:endParaRPr lang="en-US"/>
        </a:p>
      </dgm:t>
    </dgm:pt>
    <dgm:pt modelId="{16F7523F-5416-4431-9F1D-13BD2391AFF6}" type="sibTrans" cxnId="{4BEA04CD-8757-4544-8448-0AB071F271CB}">
      <dgm:prSet/>
      <dgm:spPr/>
      <dgm:t>
        <a:bodyPr/>
        <a:lstStyle/>
        <a:p>
          <a:endParaRPr lang="en-US"/>
        </a:p>
      </dgm:t>
    </dgm:pt>
    <dgm:pt modelId="{0ABD6E29-D064-4969-B288-D9B88E994710}" type="pres">
      <dgm:prSet presAssocID="{4D2FEB2B-9F8B-46D5-9A5A-95D40BFFAAD8}" presName="linear" presStyleCnt="0">
        <dgm:presLayoutVars>
          <dgm:animLvl val="lvl"/>
          <dgm:resizeHandles val="exact"/>
        </dgm:presLayoutVars>
      </dgm:prSet>
      <dgm:spPr/>
      <dgm:t>
        <a:bodyPr/>
        <a:lstStyle/>
        <a:p>
          <a:endParaRPr lang="en-GB"/>
        </a:p>
      </dgm:t>
    </dgm:pt>
    <dgm:pt modelId="{916FBB97-B2B5-4B76-8C70-529623199EAC}" type="pres">
      <dgm:prSet presAssocID="{F4A52E42-3B9B-4A3A-AA5A-38AF33F74752}" presName="parentText" presStyleLbl="node1" presStyleIdx="0" presStyleCnt="2">
        <dgm:presLayoutVars>
          <dgm:chMax val="0"/>
          <dgm:bulletEnabled val="1"/>
        </dgm:presLayoutVars>
      </dgm:prSet>
      <dgm:spPr/>
      <dgm:t>
        <a:bodyPr/>
        <a:lstStyle/>
        <a:p>
          <a:endParaRPr lang="en-GB"/>
        </a:p>
      </dgm:t>
    </dgm:pt>
    <dgm:pt modelId="{D03B884F-44C3-4BDC-BD3E-6019717F6C32}" type="pres">
      <dgm:prSet presAssocID="{BC6CBBAE-5C7D-4EDA-8A1A-4FABD6027749}" presName="spacer" presStyleCnt="0"/>
      <dgm:spPr/>
    </dgm:pt>
    <dgm:pt modelId="{315D7F5E-432A-44B6-9CA6-E5F35D56A889}" type="pres">
      <dgm:prSet presAssocID="{4FAE7318-EAF4-4F52-911E-904A7485D70D}" presName="parentText" presStyleLbl="node1" presStyleIdx="1" presStyleCnt="2">
        <dgm:presLayoutVars>
          <dgm:chMax val="0"/>
          <dgm:bulletEnabled val="1"/>
        </dgm:presLayoutVars>
      </dgm:prSet>
      <dgm:spPr/>
      <dgm:t>
        <a:bodyPr/>
        <a:lstStyle/>
        <a:p>
          <a:endParaRPr lang="en-GB"/>
        </a:p>
      </dgm:t>
    </dgm:pt>
  </dgm:ptLst>
  <dgm:cxnLst>
    <dgm:cxn modelId="{4BEA04CD-8757-4544-8448-0AB071F271CB}" srcId="{4D2FEB2B-9F8B-46D5-9A5A-95D40BFFAAD8}" destId="{4FAE7318-EAF4-4F52-911E-904A7485D70D}" srcOrd="1" destOrd="0" parTransId="{A06864BD-1BFA-44F9-B301-B3EDB77025DC}" sibTransId="{16F7523F-5416-4431-9F1D-13BD2391AFF6}"/>
    <dgm:cxn modelId="{58A6C062-E88F-4B69-9069-624B8A4A1FBD}" srcId="{4D2FEB2B-9F8B-46D5-9A5A-95D40BFFAAD8}" destId="{F4A52E42-3B9B-4A3A-AA5A-38AF33F74752}" srcOrd="0" destOrd="0" parTransId="{9EF2544B-6205-4E5F-8D04-B83B67BB2FA2}" sibTransId="{BC6CBBAE-5C7D-4EDA-8A1A-4FABD6027749}"/>
    <dgm:cxn modelId="{EFCAB1DE-0ED5-476B-983D-144758C6DDD5}" type="presOf" srcId="{4D2FEB2B-9F8B-46D5-9A5A-95D40BFFAAD8}" destId="{0ABD6E29-D064-4969-B288-D9B88E994710}" srcOrd="0" destOrd="0" presId="urn:microsoft.com/office/officeart/2005/8/layout/vList2"/>
    <dgm:cxn modelId="{DAB8A15C-EC4F-41AA-A220-64F2CC0FD4BB}" type="presOf" srcId="{4FAE7318-EAF4-4F52-911E-904A7485D70D}" destId="{315D7F5E-432A-44B6-9CA6-E5F35D56A889}" srcOrd="0" destOrd="0" presId="urn:microsoft.com/office/officeart/2005/8/layout/vList2"/>
    <dgm:cxn modelId="{3E268085-842D-4ED2-A936-53680CF646DD}" type="presOf" srcId="{F4A52E42-3B9B-4A3A-AA5A-38AF33F74752}" destId="{916FBB97-B2B5-4B76-8C70-529623199EAC}" srcOrd="0" destOrd="0" presId="urn:microsoft.com/office/officeart/2005/8/layout/vList2"/>
    <dgm:cxn modelId="{8324653A-061B-4378-BDD2-8024B00B0D79}" type="presParOf" srcId="{0ABD6E29-D064-4969-B288-D9B88E994710}" destId="{916FBB97-B2B5-4B76-8C70-529623199EAC}" srcOrd="0" destOrd="0" presId="urn:microsoft.com/office/officeart/2005/8/layout/vList2"/>
    <dgm:cxn modelId="{AADBAF1B-E79A-4222-8A6E-A0E79A8EB541}" type="presParOf" srcId="{0ABD6E29-D064-4969-B288-D9B88E994710}" destId="{D03B884F-44C3-4BDC-BD3E-6019717F6C32}" srcOrd="1" destOrd="0" presId="urn:microsoft.com/office/officeart/2005/8/layout/vList2"/>
    <dgm:cxn modelId="{21136B95-BE3B-4237-A248-64CB6AE66D2D}" type="presParOf" srcId="{0ABD6E29-D064-4969-B288-D9B88E994710}" destId="{315D7F5E-432A-44B6-9CA6-E5F35D56A88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9528048-4B8B-421B-B8EC-A55F405B6770}"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5B5300AC-F514-4F74-90A1-63197EC1CA0C}">
      <dgm:prSet/>
      <dgm:spPr/>
      <dgm:t>
        <a:bodyPr/>
        <a:lstStyle/>
        <a:p>
          <a:r>
            <a:rPr lang="en-GB" b="0" dirty="0"/>
            <a:t>No reflective practice built into the legal education of </a:t>
          </a:r>
          <a:r>
            <a:rPr lang="en-GB" b="0" dirty="0" smtClean="0"/>
            <a:t>lawyers.</a:t>
          </a:r>
          <a:endParaRPr lang="en-US" b="0" dirty="0"/>
        </a:p>
      </dgm:t>
    </dgm:pt>
    <dgm:pt modelId="{A4055C76-D84D-4E56-883B-50E70041542B}" type="parTrans" cxnId="{A7865AFA-DD59-41C5-BD36-4BAE222D7A35}">
      <dgm:prSet/>
      <dgm:spPr/>
      <dgm:t>
        <a:bodyPr/>
        <a:lstStyle/>
        <a:p>
          <a:endParaRPr lang="en-US"/>
        </a:p>
      </dgm:t>
    </dgm:pt>
    <dgm:pt modelId="{36037939-2A82-422F-A6EA-9C863AA044CE}" type="sibTrans" cxnId="{A7865AFA-DD59-41C5-BD36-4BAE222D7A35}">
      <dgm:prSet/>
      <dgm:spPr/>
      <dgm:t>
        <a:bodyPr/>
        <a:lstStyle/>
        <a:p>
          <a:endParaRPr lang="en-US"/>
        </a:p>
      </dgm:t>
    </dgm:pt>
    <dgm:pt modelId="{1ADE9E53-EFF6-4E10-B135-602546FAA2DA}">
      <dgm:prSet/>
      <dgm:spPr/>
      <dgm:t>
        <a:bodyPr/>
        <a:lstStyle/>
        <a:p>
          <a:r>
            <a:rPr lang="en-AU" dirty="0"/>
            <a:t>The </a:t>
          </a:r>
          <a:r>
            <a:rPr lang="en-GB" dirty="0"/>
            <a:t>Irish </a:t>
          </a:r>
          <a:r>
            <a:rPr lang="en-GB" dirty="0" smtClean="0"/>
            <a:t>Law Society offers </a:t>
          </a:r>
          <a:r>
            <a:rPr lang="en-GB" dirty="0"/>
            <a:t>counselling to their students and now 60% take </a:t>
          </a:r>
          <a:r>
            <a:rPr lang="en-GB" dirty="0" smtClean="0"/>
            <a:t>it up </a:t>
          </a:r>
          <a:r>
            <a:rPr lang="en-GB" dirty="0"/>
            <a:t>and thus it has become normal to seek counselling – is this something we start in Law </a:t>
          </a:r>
          <a:r>
            <a:rPr lang="en-GB" dirty="0" smtClean="0"/>
            <a:t>School?</a:t>
          </a:r>
          <a:endParaRPr lang="en-US" dirty="0"/>
        </a:p>
      </dgm:t>
    </dgm:pt>
    <dgm:pt modelId="{0C0A21E8-B089-4B6D-8D3E-775C5AA7C7CA}" type="sibTrans" cxnId="{822D45BE-70CF-4AD3-9BB0-37FF30F39FC0}">
      <dgm:prSet/>
      <dgm:spPr/>
      <dgm:t>
        <a:bodyPr/>
        <a:lstStyle/>
        <a:p>
          <a:endParaRPr lang="en-US"/>
        </a:p>
      </dgm:t>
    </dgm:pt>
    <dgm:pt modelId="{19E72866-83E5-416A-8E46-A81FF2A0C161}" type="parTrans" cxnId="{822D45BE-70CF-4AD3-9BB0-37FF30F39FC0}">
      <dgm:prSet/>
      <dgm:spPr/>
      <dgm:t>
        <a:bodyPr/>
        <a:lstStyle/>
        <a:p>
          <a:endParaRPr lang="en-US"/>
        </a:p>
      </dgm:t>
    </dgm:pt>
    <dgm:pt modelId="{A27FD7D0-143A-48C0-9077-07EE6547606E}">
      <dgm:prSet/>
      <dgm:spPr/>
      <dgm:t>
        <a:bodyPr/>
        <a:lstStyle/>
        <a:p>
          <a:pPr>
            <a:buFont typeface="Symbol" panose="05050102010706020507" pitchFamily="18" charset="2"/>
            <a:buNone/>
          </a:pPr>
          <a:r>
            <a:rPr lang="en-GB" dirty="0"/>
            <a:t>How do we deal with student disclosure?</a:t>
          </a:r>
          <a:endParaRPr lang="en-US" dirty="0"/>
        </a:p>
      </dgm:t>
    </dgm:pt>
    <dgm:pt modelId="{E6515E5B-CD57-4589-8ADD-F30FDD5466DA}" type="parTrans" cxnId="{FD99CB71-98AC-4501-8DA0-83E206184AAB}">
      <dgm:prSet/>
      <dgm:spPr/>
      <dgm:t>
        <a:bodyPr/>
        <a:lstStyle/>
        <a:p>
          <a:endParaRPr lang="en-GB"/>
        </a:p>
      </dgm:t>
    </dgm:pt>
    <dgm:pt modelId="{209233DB-8C19-4F92-9BC3-462F18146C16}" type="sibTrans" cxnId="{FD99CB71-98AC-4501-8DA0-83E206184AAB}">
      <dgm:prSet/>
      <dgm:spPr/>
      <dgm:t>
        <a:bodyPr/>
        <a:lstStyle/>
        <a:p>
          <a:endParaRPr lang="en-GB"/>
        </a:p>
      </dgm:t>
    </dgm:pt>
    <dgm:pt modelId="{D260F7B0-9BB7-49E0-BAC8-F01D962CCC19}">
      <dgm:prSet/>
      <dgm:spPr/>
      <dgm:t>
        <a:bodyPr/>
        <a:lstStyle/>
        <a:p>
          <a:pPr>
            <a:buFont typeface="Symbol" panose="05050102010706020507" pitchFamily="18" charset="2"/>
            <a:buNone/>
          </a:pPr>
          <a:r>
            <a:rPr lang="en-GB" dirty="0"/>
            <a:t>Is there a message at law school that we cannot show vulnerability and practice re-enforces this; can we shift law school culture?</a:t>
          </a:r>
        </a:p>
      </dgm:t>
    </dgm:pt>
    <dgm:pt modelId="{59EC802F-6EA6-4B99-AAF5-1CE17F5B27E3}" type="parTrans" cxnId="{696B2B3C-08AE-4725-8BBC-210383AFA249}">
      <dgm:prSet/>
      <dgm:spPr/>
      <dgm:t>
        <a:bodyPr/>
        <a:lstStyle/>
        <a:p>
          <a:endParaRPr lang="en-GB"/>
        </a:p>
      </dgm:t>
    </dgm:pt>
    <dgm:pt modelId="{784F74A0-E7A3-4217-B7C9-08357CB473B7}" type="sibTrans" cxnId="{696B2B3C-08AE-4725-8BBC-210383AFA249}">
      <dgm:prSet/>
      <dgm:spPr/>
      <dgm:t>
        <a:bodyPr/>
        <a:lstStyle/>
        <a:p>
          <a:endParaRPr lang="en-GB"/>
        </a:p>
      </dgm:t>
    </dgm:pt>
    <dgm:pt modelId="{58B842F9-8FD3-4249-82E6-A0C65B9FD3F1}">
      <dgm:prSet/>
      <dgm:spPr/>
      <dgm:t>
        <a:bodyPr/>
        <a:lstStyle/>
        <a:p>
          <a:pPr>
            <a:buFont typeface="Symbol" panose="05050102010706020507" pitchFamily="18" charset="2"/>
            <a:buNone/>
          </a:pPr>
          <a:r>
            <a:rPr lang="en-GB" dirty="0"/>
            <a:t>How do we address lack of personal </a:t>
          </a:r>
          <a:r>
            <a:rPr lang="en-GB" dirty="0" smtClean="0"/>
            <a:t>self-awareness? Do </a:t>
          </a:r>
          <a:r>
            <a:rPr lang="en-GB" dirty="0"/>
            <a:t>law students create a false self at Law School?</a:t>
          </a:r>
        </a:p>
      </dgm:t>
    </dgm:pt>
    <dgm:pt modelId="{6A39D97B-0EC2-4C3A-A259-CC9CC243126F}" type="parTrans" cxnId="{E3CB20F9-F0B3-4EBA-A4AE-CE9D56074EF9}">
      <dgm:prSet/>
      <dgm:spPr/>
      <dgm:t>
        <a:bodyPr/>
        <a:lstStyle/>
        <a:p>
          <a:endParaRPr lang="en-GB"/>
        </a:p>
      </dgm:t>
    </dgm:pt>
    <dgm:pt modelId="{B391D8BC-41CD-4572-94CB-4106A83C872E}" type="sibTrans" cxnId="{E3CB20F9-F0B3-4EBA-A4AE-CE9D56074EF9}">
      <dgm:prSet/>
      <dgm:spPr/>
      <dgm:t>
        <a:bodyPr/>
        <a:lstStyle/>
        <a:p>
          <a:endParaRPr lang="en-GB"/>
        </a:p>
      </dgm:t>
    </dgm:pt>
    <dgm:pt modelId="{8BE4D902-531F-4904-A600-82C1A06AFB09}" type="pres">
      <dgm:prSet presAssocID="{39528048-4B8B-421B-B8EC-A55F405B6770}" presName="linear" presStyleCnt="0">
        <dgm:presLayoutVars>
          <dgm:animLvl val="lvl"/>
          <dgm:resizeHandles val="exact"/>
        </dgm:presLayoutVars>
      </dgm:prSet>
      <dgm:spPr/>
      <dgm:t>
        <a:bodyPr/>
        <a:lstStyle/>
        <a:p>
          <a:endParaRPr lang="en-GB"/>
        </a:p>
      </dgm:t>
    </dgm:pt>
    <dgm:pt modelId="{61937661-9DE2-42CE-B921-8DBB7864AF9E}" type="pres">
      <dgm:prSet presAssocID="{5B5300AC-F514-4F74-90A1-63197EC1CA0C}" presName="parentText" presStyleLbl="node1" presStyleIdx="0" presStyleCnt="5">
        <dgm:presLayoutVars>
          <dgm:chMax val="0"/>
          <dgm:bulletEnabled val="1"/>
        </dgm:presLayoutVars>
      </dgm:prSet>
      <dgm:spPr/>
      <dgm:t>
        <a:bodyPr/>
        <a:lstStyle/>
        <a:p>
          <a:endParaRPr lang="en-GB"/>
        </a:p>
      </dgm:t>
    </dgm:pt>
    <dgm:pt modelId="{0377CFAA-5851-4660-8729-193414E77B6A}" type="pres">
      <dgm:prSet presAssocID="{36037939-2A82-422F-A6EA-9C863AA044CE}" presName="spacer" presStyleCnt="0"/>
      <dgm:spPr/>
    </dgm:pt>
    <dgm:pt modelId="{1FE44C4C-B8F0-450B-B94B-36872121CED4}" type="pres">
      <dgm:prSet presAssocID="{A27FD7D0-143A-48C0-9077-07EE6547606E}" presName="parentText" presStyleLbl="node1" presStyleIdx="1" presStyleCnt="5">
        <dgm:presLayoutVars>
          <dgm:chMax val="0"/>
          <dgm:bulletEnabled val="1"/>
        </dgm:presLayoutVars>
      </dgm:prSet>
      <dgm:spPr/>
      <dgm:t>
        <a:bodyPr/>
        <a:lstStyle/>
        <a:p>
          <a:endParaRPr lang="en-GB"/>
        </a:p>
      </dgm:t>
    </dgm:pt>
    <dgm:pt modelId="{8E2FD173-655D-4F00-B1A8-24FF58046195}" type="pres">
      <dgm:prSet presAssocID="{209233DB-8C19-4F92-9BC3-462F18146C16}" presName="spacer" presStyleCnt="0"/>
      <dgm:spPr/>
    </dgm:pt>
    <dgm:pt modelId="{A9102DDC-B4C6-4BFC-8FF8-6E268BD48BE9}" type="pres">
      <dgm:prSet presAssocID="{D260F7B0-9BB7-49E0-BAC8-F01D962CCC19}" presName="parentText" presStyleLbl="node1" presStyleIdx="2" presStyleCnt="5">
        <dgm:presLayoutVars>
          <dgm:chMax val="0"/>
          <dgm:bulletEnabled val="1"/>
        </dgm:presLayoutVars>
      </dgm:prSet>
      <dgm:spPr/>
      <dgm:t>
        <a:bodyPr/>
        <a:lstStyle/>
        <a:p>
          <a:endParaRPr lang="en-GB"/>
        </a:p>
      </dgm:t>
    </dgm:pt>
    <dgm:pt modelId="{16B8ECB3-BE0F-49B3-A49F-7DF8342E594F}" type="pres">
      <dgm:prSet presAssocID="{784F74A0-E7A3-4217-B7C9-08357CB473B7}" presName="spacer" presStyleCnt="0"/>
      <dgm:spPr/>
    </dgm:pt>
    <dgm:pt modelId="{BACB25D6-57DD-42CC-9AA3-AF17CEF10888}" type="pres">
      <dgm:prSet presAssocID="{1ADE9E53-EFF6-4E10-B135-602546FAA2DA}" presName="parentText" presStyleLbl="node1" presStyleIdx="3" presStyleCnt="5">
        <dgm:presLayoutVars>
          <dgm:chMax val="0"/>
          <dgm:bulletEnabled val="1"/>
        </dgm:presLayoutVars>
      </dgm:prSet>
      <dgm:spPr/>
      <dgm:t>
        <a:bodyPr/>
        <a:lstStyle/>
        <a:p>
          <a:endParaRPr lang="en-GB"/>
        </a:p>
      </dgm:t>
    </dgm:pt>
    <dgm:pt modelId="{B8C9B78B-F445-47C8-82FF-83A2F1F09DA4}" type="pres">
      <dgm:prSet presAssocID="{0C0A21E8-B089-4B6D-8D3E-775C5AA7C7CA}" presName="spacer" presStyleCnt="0"/>
      <dgm:spPr/>
    </dgm:pt>
    <dgm:pt modelId="{7B499E80-0B6F-4C79-BAAD-9A64E4F34398}" type="pres">
      <dgm:prSet presAssocID="{58B842F9-8FD3-4249-82E6-A0C65B9FD3F1}" presName="parentText" presStyleLbl="node1" presStyleIdx="4" presStyleCnt="5">
        <dgm:presLayoutVars>
          <dgm:chMax val="0"/>
          <dgm:bulletEnabled val="1"/>
        </dgm:presLayoutVars>
      </dgm:prSet>
      <dgm:spPr/>
      <dgm:t>
        <a:bodyPr/>
        <a:lstStyle/>
        <a:p>
          <a:endParaRPr lang="en-GB"/>
        </a:p>
      </dgm:t>
    </dgm:pt>
  </dgm:ptLst>
  <dgm:cxnLst>
    <dgm:cxn modelId="{A7865AFA-DD59-41C5-BD36-4BAE222D7A35}" srcId="{39528048-4B8B-421B-B8EC-A55F405B6770}" destId="{5B5300AC-F514-4F74-90A1-63197EC1CA0C}" srcOrd="0" destOrd="0" parTransId="{A4055C76-D84D-4E56-883B-50E70041542B}" sibTransId="{36037939-2A82-422F-A6EA-9C863AA044CE}"/>
    <dgm:cxn modelId="{064F6393-72F8-40A3-A9F0-6D20E2004B75}" type="presOf" srcId="{D260F7B0-9BB7-49E0-BAC8-F01D962CCC19}" destId="{A9102DDC-B4C6-4BFC-8FF8-6E268BD48BE9}" srcOrd="0" destOrd="0" presId="urn:microsoft.com/office/officeart/2005/8/layout/vList2"/>
    <dgm:cxn modelId="{231B86BD-047A-4AFB-9016-F9ED87F2EB60}" type="presOf" srcId="{A27FD7D0-143A-48C0-9077-07EE6547606E}" destId="{1FE44C4C-B8F0-450B-B94B-36872121CED4}" srcOrd="0" destOrd="0" presId="urn:microsoft.com/office/officeart/2005/8/layout/vList2"/>
    <dgm:cxn modelId="{910B769C-C49F-4DBA-8422-B8CAB24ED1B1}" type="presOf" srcId="{1ADE9E53-EFF6-4E10-B135-602546FAA2DA}" destId="{BACB25D6-57DD-42CC-9AA3-AF17CEF10888}" srcOrd="0" destOrd="0" presId="urn:microsoft.com/office/officeart/2005/8/layout/vList2"/>
    <dgm:cxn modelId="{822D45BE-70CF-4AD3-9BB0-37FF30F39FC0}" srcId="{39528048-4B8B-421B-B8EC-A55F405B6770}" destId="{1ADE9E53-EFF6-4E10-B135-602546FAA2DA}" srcOrd="3" destOrd="0" parTransId="{19E72866-83E5-416A-8E46-A81FF2A0C161}" sibTransId="{0C0A21E8-B089-4B6D-8D3E-775C5AA7C7CA}"/>
    <dgm:cxn modelId="{FD99CB71-98AC-4501-8DA0-83E206184AAB}" srcId="{39528048-4B8B-421B-B8EC-A55F405B6770}" destId="{A27FD7D0-143A-48C0-9077-07EE6547606E}" srcOrd="1" destOrd="0" parTransId="{E6515E5B-CD57-4589-8ADD-F30FDD5466DA}" sibTransId="{209233DB-8C19-4F92-9BC3-462F18146C16}"/>
    <dgm:cxn modelId="{E3C59690-7180-4221-B54A-144BC74E856E}" type="presOf" srcId="{39528048-4B8B-421B-B8EC-A55F405B6770}" destId="{8BE4D902-531F-4904-A600-82C1A06AFB09}" srcOrd="0" destOrd="0" presId="urn:microsoft.com/office/officeart/2005/8/layout/vList2"/>
    <dgm:cxn modelId="{7DDD204B-8B72-4A84-B497-0B66B9AC37AB}" type="presOf" srcId="{58B842F9-8FD3-4249-82E6-A0C65B9FD3F1}" destId="{7B499E80-0B6F-4C79-BAAD-9A64E4F34398}" srcOrd="0" destOrd="0" presId="urn:microsoft.com/office/officeart/2005/8/layout/vList2"/>
    <dgm:cxn modelId="{696B2B3C-08AE-4725-8BBC-210383AFA249}" srcId="{39528048-4B8B-421B-B8EC-A55F405B6770}" destId="{D260F7B0-9BB7-49E0-BAC8-F01D962CCC19}" srcOrd="2" destOrd="0" parTransId="{59EC802F-6EA6-4B99-AAF5-1CE17F5B27E3}" sibTransId="{784F74A0-E7A3-4217-B7C9-08357CB473B7}"/>
    <dgm:cxn modelId="{F3C9E706-79D4-4581-AA44-9B683B9AD4CB}" type="presOf" srcId="{5B5300AC-F514-4F74-90A1-63197EC1CA0C}" destId="{61937661-9DE2-42CE-B921-8DBB7864AF9E}" srcOrd="0" destOrd="0" presId="urn:microsoft.com/office/officeart/2005/8/layout/vList2"/>
    <dgm:cxn modelId="{E3CB20F9-F0B3-4EBA-A4AE-CE9D56074EF9}" srcId="{39528048-4B8B-421B-B8EC-A55F405B6770}" destId="{58B842F9-8FD3-4249-82E6-A0C65B9FD3F1}" srcOrd="4" destOrd="0" parTransId="{6A39D97B-0EC2-4C3A-A259-CC9CC243126F}" sibTransId="{B391D8BC-41CD-4572-94CB-4106A83C872E}"/>
    <dgm:cxn modelId="{C63041DC-35E6-4C9A-A915-EBEEE91D194C}" type="presParOf" srcId="{8BE4D902-531F-4904-A600-82C1A06AFB09}" destId="{61937661-9DE2-42CE-B921-8DBB7864AF9E}" srcOrd="0" destOrd="0" presId="urn:microsoft.com/office/officeart/2005/8/layout/vList2"/>
    <dgm:cxn modelId="{D7854395-8EB2-4FC3-A7A1-2C7719D35E60}" type="presParOf" srcId="{8BE4D902-531F-4904-A600-82C1A06AFB09}" destId="{0377CFAA-5851-4660-8729-193414E77B6A}" srcOrd="1" destOrd="0" presId="urn:microsoft.com/office/officeart/2005/8/layout/vList2"/>
    <dgm:cxn modelId="{A16D966C-19FF-46BA-9979-DE4FFF21699A}" type="presParOf" srcId="{8BE4D902-531F-4904-A600-82C1A06AFB09}" destId="{1FE44C4C-B8F0-450B-B94B-36872121CED4}" srcOrd="2" destOrd="0" presId="urn:microsoft.com/office/officeart/2005/8/layout/vList2"/>
    <dgm:cxn modelId="{A1C3744F-7077-4820-B2CD-80DE86E7B4CF}" type="presParOf" srcId="{8BE4D902-531F-4904-A600-82C1A06AFB09}" destId="{8E2FD173-655D-4F00-B1A8-24FF58046195}" srcOrd="3" destOrd="0" presId="urn:microsoft.com/office/officeart/2005/8/layout/vList2"/>
    <dgm:cxn modelId="{8E6A1D25-F634-43D7-84DE-C77F4320817C}" type="presParOf" srcId="{8BE4D902-531F-4904-A600-82C1A06AFB09}" destId="{A9102DDC-B4C6-4BFC-8FF8-6E268BD48BE9}" srcOrd="4" destOrd="0" presId="urn:microsoft.com/office/officeart/2005/8/layout/vList2"/>
    <dgm:cxn modelId="{E67247E9-F4E4-40C1-BB64-43D2F1300F27}" type="presParOf" srcId="{8BE4D902-531F-4904-A600-82C1A06AFB09}" destId="{16B8ECB3-BE0F-49B3-A49F-7DF8342E594F}" srcOrd="5" destOrd="0" presId="urn:microsoft.com/office/officeart/2005/8/layout/vList2"/>
    <dgm:cxn modelId="{13E3E9D7-23FA-422A-AD38-AC7D69066CC9}" type="presParOf" srcId="{8BE4D902-531F-4904-A600-82C1A06AFB09}" destId="{BACB25D6-57DD-42CC-9AA3-AF17CEF10888}" srcOrd="6" destOrd="0" presId="urn:microsoft.com/office/officeart/2005/8/layout/vList2"/>
    <dgm:cxn modelId="{91B981A3-39FD-4F58-83CE-4EC97DBE3295}" type="presParOf" srcId="{8BE4D902-531F-4904-A600-82C1A06AFB09}" destId="{B8C9B78B-F445-47C8-82FF-83A2F1F09DA4}" srcOrd="7" destOrd="0" presId="urn:microsoft.com/office/officeart/2005/8/layout/vList2"/>
    <dgm:cxn modelId="{C7509558-C505-4D8C-A924-4A6E0A339614}" type="presParOf" srcId="{8BE4D902-531F-4904-A600-82C1A06AFB09}" destId="{7B499E80-0B6F-4C79-BAAD-9A64E4F34398}"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39528048-4B8B-421B-B8EC-A55F405B6770}"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A27FD7D0-143A-48C0-9077-07EE6547606E}">
      <dgm:prSet/>
      <dgm:spPr/>
      <dgm:t>
        <a:bodyPr/>
        <a:lstStyle/>
        <a:p>
          <a:r>
            <a:rPr lang="en-AU" dirty="0"/>
            <a:t>Why should educators be motivated to work with the curriculum in order to promote student well-being? </a:t>
          </a:r>
          <a:endParaRPr lang="en-US" dirty="0"/>
        </a:p>
      </dgm:t>
    </dgm:pt>
    <dgm:pt modelId="{E6515E5B-CD57-4589-8ADD-F30FDD5466DA}" type="parTrans" cxnId="{FD99CB71-98AC-4501-8DA0-83E206184AAB}">
      <dgm:prSet/>
      <dgm:spPr/>
      <dgm:t>
        <a:bodyPr/>
        <a:lstStyle/>
        <a:p>
          <a:endParaRPr lang="en-GB"/>
        </a:p>
      </dgm:t>
    </dgm:pt>
    <dgm:pt modelId="{209233DB-8C19-4F92-9BC3-462F18146C16}" type="sibTrans" cxnId="{FD99CB71-98AC-4501-8DA0-83E206184AAB}">
      <dgm:prSet/>
      <dgm:spPr/>
      <dgm:t>
        <a:bodyPr/>
        <a:lstStyle/>
        <a:p>
          <a:endParaRPr lang="en-GB"/>
        </a:p>
      </dgm:t>
    </dgm:pt>
    <dgm:pt modelId="{D260F7B0-9BB7-49E0-BAC8-F01D962CCC19}">
      <dgm:prSet/>
      <dgm:spPr/>
      <dgm:t>
        <a:bodyPr/>
        <a:lstStyle/>
        <a:p>
          <a:pPr>
            <a:buFont typeface="Symbol" panose="05050102010706020507" pitchFamily="18" charset="2"/>
            <a:buNone/>
          </a:pPr>
          <a:r>
            <a:rPr lang="en-GB" dirty="0"/>
            <a:t>Is the need to address well-being in the curriculum a </a:t>
          </a:r>
          <a:r>
            <a:rPr lang="en-AU" dirty="0"/>
            <a:t>component of our professional identity as teachers?</a:t>
          </a:r>
          <a:endParaRPr lang="en-GB" dirty="0"/>
        </a:p>
      </dgm:t>
    </dgm:pt>
    <dgm:pt modelId="{59EC802F-6EA6-4B99-AAF5-1CE17F5B27E3}" type="parTrans" cxnId="{696B2B3C-08AE-4725-8BBC-210383AFA249}">
      <dgm:prSet/>
      <dgm:spPr/>
      <dgm:t>
        <a:bodyPr/>
        <a:lstStyle/>
        <a:p>
          <a:endParaRPr lang="en-GB"/>
        </a:p>
      </dgm:t>
    </dgm:pt>
    <dgm:pt modelId="{784F74A0-E7A3-4217-B7C9-08357CB473B7}" type="sibTrans" cxnId="{696B2B3C-08AE-4725-8BBC-210383AFA249}">
      <dgm:prSet/>
      <dgm:spPr/>
      <dgm:t>
        <a:bodyPr/>
        <a:lstStyle/>
        <a:p>
          <a:endParaRPr lang="en-GB"/>
        </a:p>
      </dgm:t>
    </dgm:pt>
    <dgm:pt modelId="{8BE4D902-531F-4904-A600-82C1A06AFB09}" type="pres">
      <dgm:prSet presAssocID="{39528048-4B8B-421B-B8EC-A55F405B6770}" presName="linear" presStyleCnt="0">
        <dgm:presLayoutVars>
          <dgm:animLvl val="lvl"/>
          <dgm:resizeHandles val="exact"/>
        </dgm:presLayoutVars>
      </dgm:prSet>
      <dgm:spPr/>
      <dgm:t>
        <a:bodyPr/>
        <a:lstStyle/>
        <a:p>
          <a:endParaRPr lang="en-GB"/>
        </a:p>
      </dgm:t>
    </dgm:pt>
    <dgm:pt modelId="{1FE44C4C-B8F0-450B-B94B-36872121CED4}" type="pres">
      <dgm:prSet presAssocID="{A27FD7D0-143A-48C0-9077-07EE6547606E}" presName="parentText" presStyleLbl="node1" presStyleIdx="0" presStyleCnt="2">
        <dgm:presLayoutVars>
          <dgm:chMax val="0"/>
          <dgm:bulletEnabled val="1"/>
        </dgm:presLayoutVars>
      </dgm:prSet>
      <dgm:spPr/>
      <dgm:t>
        <a:bodyPr/>
        <a:lstStyle/>
        <a:p>
          <a:endParaRPr lang="en-GB"/>
        </a:p>
      </dgm:t>
    </dgm:pt>
    <dgm:pt modelId="{8E2FD173-655D-4F00-B1A8-24FF58046195}" type="pres">
      <dgm:prSet presAssocID="{209233DB-8C19-4F92-9BC3-462F18146C16}" presName="spacer" presStyleCnt="0"/>
      <dgm:spPr/>
    </dgm:pt>
    <dgm:pt modelId="{A9102DDC-B4C6-4BFC-8FF8-6E268BD48BE9}" type="pres">
      <dgm:prSet presAssocID="{D260F7B0-9BB7-49E0-BAC8-F01D962CCC19}" presName="parentText" presStyleLbl="node1" presStyleIdx="1" presStyleCnt="2">
        <dgm:presLayoutVars>
          <dgm:chMax val="0"/>
          <dgm:bulletEnabled val="1"/>
        </dgm:presLayoutVars>
      </dgm:prSet>
      <dgm:spPr/>
      <dgm:t>
        <a:bodyPr/>
        <a:lstStyle/>
        <a:p>
          <a:endParaRPr lang="en-GB"/>
        </a:p>
      </dgm:t>
    </dgm:pt>
  </dgm:ptLst>
  <dgm:cxnLst>
    <dgm:cxn modelId="{FD99CB71-98AC-4501-8DA0-83E206184AAB}" srcId="{39528048-4B8B-421B-B8EC-A55F405B6770}" destId="{A27FD7D0-143A-48C0-9077-07EE6547606E}" srcOrd="0" destOrd="0" parTransId="{E6515E5B-CD57-4589-8ADD-F30FDD5466DA}" sibTransId="{209233DB-8C19-4F92-9BC3-462F18146C16}"/>
    <dgm:cxn modelId="{064F6393-72F8-40A3-A9F0-6D20E2004B75}" type="presOf" srcId="{D260F7B0-9BB7-49E0-BAC8-F01D962CCC19}" destId="{A9102DDC-B4C6-4BFC-8FF8-6E268BD48BE9}" srcOrd="0" destOrd="0" presId="urn:microsoft.com/office/officeart/2005/8/layout/vList2"/>
    <dgm:cxn modelId="{E3C59690-7180-4221-B54A-144BC74E856E}" type="presOf" srcId="{39528048-4B8B-421B-B8EC-A55F405B6770}" destId="{8BE4D902-531F-4904-A600-82C1A06AFB09}" srcOrd="0" destOrd="0" presId="urn:microsoft.com/office/officeart/2005/8/layout/vList2"/>
    <dgm:cxn modelId="{231B86BD-047A-4AFB-9016-F9ED87F2EB60}" type="presOf" srcId="{A27FD7D0-143A-48C0-9077-07EE6547606E}" destId="{1FE44C4C-B8F0-450B-B94B-36872121CED4}" srcOrd="0" destOrd="0" presId="urn:microsoft.com/office/officeart/2005/8/layout/vList2"/>
    <dgm:cxn modelId="{696B2B3C-08AE-4725-8BBC-210383AFA249}" srcId="{39528048-4B8B-421B-B8EC-A55F405B6770}" destId="{D260F7B0-9BB7-49E0-BAC8-F01D962CCC19}" srcOrd="1" destOrd="0" parTransId="{59EC802F-6EA6-4B99-AAF5-1CE17F5B27E3}" sibTransId="{784F74A0-E7A3-4217-B7C9-08357CB473B7}"/>
    <dgm:cxn modelId="{A16D966C-19FF-46BA-9979-DE4FFF21699A}" type="presParOf" srcId="{8BE4D902-531F-4904-A600-82C1A06AFB09}" destId="{1FE44C4C-B8F0-450B-B94B-36872121CED4}" srcOrd="0" destOrd="0" presId="urn:microsoft.com/office/officeart/2005/8/layout/vList2"/>
    <dgm:cxn modelId="{A1C3744F-7077-4820-B2CD-80DE86E7B4CF}" type="presParOf" srcId="{8BE4D902-531F-4904-A600-82C1A06AFB09}" destId="{8E2FD173-655D-4F00-B1A8-24FF58046195}" srcOrd="1" destOrd="0" presId="urn:microsoft.com/office/officeart/2005/8/layout/vList2"/>
    <dgm:cxn modelId="{8E6A1D25-F634-43D7-84DE-C77F4320817C}" type="presParOf" srcId="{8BE4D902-531F-4904-A600-82C1A06AFB09}" destId="{A9102DDC-B4C6-4BFC-8FF8-6E268BD48BE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3A17D2-429E-458C-B91A-AFEE9562C852}" type="doc">
      <dgm:prSet loTypeId="urn:microsoft.com/office/officeart/2005/8/layout/default" loCatId="list" qsTypeId="urn:microsoft.com/office/officeart/2005/8/quickstyle/simple3" qsCatId="simple" csTypeId="urn:microsoft.com/office/officeart/2005/8/colors/accent0_3" csCatId="mainScheme" phldr="1"/>
      <dgm:spPr/>
      <dgm:t>
        <a:bodyPr/>
        <a:lstStyle/>
        <a:p>
          <a:endParaRPr lang="en-US"/>
        </a:p>
      </dgm:t>
    </dgm:pt>
    <dgm:pt modelId="{A15C299F-F3ED-4248-B465-EF17110442ED}">
      <dgm:prSet/>
      <dgm:spPr/>
      <dgm:t>
        <a:bodyPr/>
        <a:lstStyle/>
        <a:p>
          <a:r>
            <a:rPr lang="en-AU" dirty="0"/>
            <a:t>Workload</a:t>
          </a:r>
          <a:endParaRPr lang="en-US" dirty="0"/>
        </a:p>
      </dgm:t>
    </dgm:pt>
    <dgm:pt modelId="{3513BC08-F8E4-42C2-AA15-FC1CD0A3304C}" type="parTrans" cxnId="{1519BA69-0545-47A0-8820-923D19AD82A1}">
      <dgm:prSet/>
      <dgm:spPr/>
      <dgm:t>
        <a:bodyPr/>
        <a:lstStyle/>
        <a:p>
          <a:endParaRPr lang="en-US"/>
        </a:p>
      </dgm:t>
    </dgm:pt>
    <dgm:pt modelId="{1EB7539D-D551-441E-AD47-5F10E714740B}" type="sibTrans" cxnId="{1519BA69-0545-47A0-8820-923D19AD82A1}">
      <dgm:prSet/>
      <dgm:spPr/>
      <dgm:t>
        <a:bodyPr/>
        <a:lstStyle/>
        <a:p>
          <a:endParaRPr lang="en-US"/>
        </a:p>
      </dgm:t>
    </dgm:pt>
    <dgm:pt modelId="{FEB83240-DE40-40BB-825A-5B702C54CE71}">
      <dgm:prSet/>
      <dgm:spPr/>
      <dgm:t>
        <a:bodyPr/>
        <a:lstStyle/>
        <a:p>
          <a:r>
            <a:rPr lang="en-AU" dirty="0"/>
            <a:t>Management styles </a:t>
          </a:r>
          <a:endParaRPr lang="en-US" dirty="0"/>
        </a:p>
      </dgm:t>
    </dgm:pt>
    <dgm:pt modelId="{C8AC8F51-0F34-4105-9E1A-A80C83DB874F}" type="parTrans" cxnId="{272088D0-88C8-47B1-9586-00CD73D0E3B3}">
      <dgm:prSet/>
      <dgm:spPr/>
      <dgm:t>
        <a:bodyPr/>
        <a:lstStyle/>
        <a:p>
          <a:endParaRPr lang="en-US"/>
        </a:p>
      </dgm:t>
    </dgm:pt>
    <dgm:pt modelId="{DE05904F-8376-4461-9015-59AA8DF4010A}" type="sibTrans" cxnId="{272088D0-88C8-47B1-9586-00CD73D0E3B3}">
      <dgm:prSet/>
      <dgm:spPr/>
      <dgm:t>
        <a:bodyPr/>
        <a:lstStyle/>
        <a:p>
          <a:endParaRPr lang="en-US"/>
        </a:p>
      </dgm:t>
    </dgm:pt>
    <dgm:pt modelId="{2F2441E4-2576-4704-87B6-965D1C1984C7}">
      <dgm:prSet/>
      <dgm:spPr/>
      <dgm:t>
        <a:bodyPr/>
        <a:lstStyle/>
        <a:p>
          <a:r>
            <a:rPr lang="en-AU" dirty="0"/>
            <a:t>Administrative burden </a:t>
          </a:r>
          <a:endParaRPr lang="en-US" dirty="0"/>
        </a:p>
      </dgm:t>
    </dgm:pt>
    <dgm:pt modelId="{53DB3F35-4C92-4B9E-AEB2-AEB0C4AA6341}" type="parTrans" cxnId="{FE3B9E2E-7B62-4B8F-B29B-2763F4D990E3}">
      <dgm:prSet/>
      <dgm:spPr/>
      <dgm:t>
        <a:bodyPr/>
        <a:lstStyle/>
        <a:p>
          <a:endParaRPr lang="en-US"/>
        </a:p>
      </dgm:t>
    </dgm:pt>
    <dgm:pt modelId="{6CB22F75-1844-49EC-BBC2-4F52A5033691}" type="sibTrans" cxnId="{FE3B9E2E-7B62-4B8F-B29B-2763F4D990E3}">
      <dgm:prSet/>
      <dgm:spPr/>
      <dgm:t>
        <a:bodyPr/>
        <a:lstStyle/>
        <a:p>
          <a:endParaRPr lang="en-US"/>
        </a:p>
      </dgm:t>
    </dgm:pt>
    <dgm:pt modelId="{D6EB5A22-8525-4873-BD41-4CAC1BC400C8}">
      <dgm:prSet/>
      <dgm:spPr/>
      <dgm:t>
        <a:bodyPr/>
        <a:lstStyle/>
        <a:p>
          <a:r>
            <a:rPr lang="en-US" dirty="0"/>
            <a:t>Technology</a:t>
          </a:r>
        </a:p>
      </dgm:t>
    </dgm:pt>
    <dgm:pt modelId="{660D0EAA-AFBF-441A-B377-46FEB03126BA}" type="parTrans" cxnId="{21AA94D9-06D8-456A-917A-6953084B30B6}">
      <dgm:prSet/>
      <dgm:spPr/>
      <dgm:t>
        <a:bodyPr/>
        <a:lstStyle/>
        <a:p>
          <a:endParaRPr lang="en-US"/>
        </a:p>
      </dgm:t>
    </dgm:pt>
    <dgm:pt modelId="{6CA3253A-D346-4053-866B-3E4C2A114204}" type="sibTrans" cxnId="{21AA94D9-06D8-456A-917A-6953084B30B6}">
      <dgm:prSet/>
      <dgm:spPr/>
      <dgm:t>
        <a:bodyPr/>
        <a:lstStyle/>
        <a:p>
          <a:endParaRPr lang="en-US"/>
        </a:p>
      </dgm:t>
    </dgm:pt>
    <dgm:pt modelId="{A53A5AB6-2B45-41DA-A504-BDF77A438BDA}">
      <dgm:prSet/>
      <dgm:spPr/>
      <dgm:t>
        <a:bodyPr/>
        <a:lstStyle/>
        <a:p>
          <a:r>
            <a:rPr lang="en-AU" dirty="0"/>
            <a:t>Reduced autonomy</a:t>
          </a:r>
          <a:endParaRPr lang="en-US" dirty="0"/>
        </a:p>
      </dgm:t>
    </dgm:pt>
    <dgm:pt modelId="{07B07F6A-835F-44C9-90D1-0E26A4985C4D}" type="parTrans" cxnId="{F6008988-88F0-4259-B9BF-EAD435276B75}">
      <dgm:prSet/>
      <dgm:spPr/>
      <dgm:t>
        <a:bodyPr/>
        <a:lstStyle/>
        <a:p>
          <a:endParaRPr lang="en-US"/>
        </a:p>
      </dgm:t>
    </dgm:pt>
    <dgm:pt modelId="{C4D1B1E7-36C7-46E0-82CF-5D1754A95F40}" type="sibTrans" cxnId="{F6008988-88F0-4259-B9BF-EAD435276B75}">
      <dgm:prSet/>
      <dgm:spPr/>
      <dgm:t>
        <a:bodyPr/>
        <a:lstStyle/>
        <a:p>
          <a:endParaRPr lang="en-US"/>
        </a:p>
      </dgm:t>
    </dgm:pt>
    <dgm:pt modelId="{73C6702F-2E45-41B6-B25B-9E1561E52A74}">
      <dgm:prSet/>
      <dgm:spPr/>
      <dgm:t>
        <a:bodyPr/>
        <a:lstStyle/>
        <a:p>
          <a:r>
            <a:rPr lang="en-AU" dirty="0"/>
            <a:t>Communication challenges </a:t>
          </a:r>
          <a:endParaRPr lang="en-US" dirty="0"/>
        </a:p>
      </dgm:t>
    </dgm:pt>
    <dgm:pt modelId="{4393B700-7CEC-4E7E-B6A3-43BF2BBB1368}" type="parTrans" cxnId="{B1187882-01D8-40AB-A89E-D918FE2D4573}">
      <dgm:prSet/>
      <dgm:spPr/>
      <dgm:t>
        <a:bodyPr/>
        <a:lstStyle/>
        <a:p>
          <a:endParaRPr lang="en-US"/>
        </a:p>
      </dgm:t>
    </dgm:pt>
    <dgm:pt modelId="{2F6CCDC1-9443-4CD0-A7A8-F5FF6C0A61BE}" type="sibTrans" cxnId="{B1187882-01D8-40AB-A89E-D918FE2D4573}">
      <dgm:prSet/>
      <dgm:spPr/>
      <dgm:t>
        <a:bodyPr/>
        <a:lstStyle/>
        <a:p>
          <a:endParaRPr lang="en-US"/>
        </a:p>
      </dgm:t>
    </dgm:pt>
    <dgm:pt modelId="{0FB2B772-279B-42AA-A49B-258A294648DA}">
      <dgm:prSet/>
      <dgm:spPr/>
      <dgm:t>
        <a:bodyPr/>
        <a:lstStyle/>
        <a:p>
          <a:r>
            <a:rPr lang="en-US" dirty="0"/>
            <a:t>Competition</a:t>
          </a:r>
        </a:p>
      </dgm:t>
    </dgm:pt>
    <dgm:pt modelId="{F9FED33D-62F5-4805-8D7B-234F557E5BC6}" type="parTrans" cxnId="{D6382DAA-0BB1-4FAE-AA1A-DBE7554B2399}">
      <dgm:prSet/>
      <dgm:spPr/>
      <dgm:t>
        <a:bodyPr/>
        <a:lstStyle/>
        <a:p>
          <a:endParaRPr lang="en-US"/>
        </a:p>
      </dgm:t>
    </dgm:pt>
    <dgm:pt modelId="{D69FB6C2-FFD6-4F2A-8403-D39A697AFACF}" type="sibTrans" cxnId="{D6382DAA-0BB1-4FAE-AA1A-DBE7554B2399}">
      <dgm:prSet/>
      <dgm:spPr/>
      <dgm:t>
        <a:bodyPr/>
        <a:lstStyle/>
        <a:p>
          <a:endParaRPr lang="en-US"/>
        </a:p>
      </dgm:t>
    </dgm:pt>
    <dgm:pt modelId="{482A3EDA-9CD1-4EEE-97C3-03059B462356}">
      <dgm:prSet/>
      <dgm:spPr/>
      <dgm:t>
        <a:bodyPr/>
        <a:lstStyle/>
        <a:p>
          <a:r>
            <a:rPr lang="en-AU" dirty="0"/>
            <a:t>Reduced Collegiality </a:t>
          </a:r>
          <a:endParaRPr lang="en-US" dirty="0"/>
        </a:p>
      </dgm:t>
    </dgm:pt>
    <dgm:pt modelId="{1E390792-F761-4F6C-B0A1-07BDC3631D73}" type="parTrans" cxnId="{0AF005CE-9137-4325-9AE9-1D513A2421E7}">
      <dgm:prSet/>
      <dgm:spPr/>
      <dgm:t>
        <a:bodyPr/>
        <a:lstStyle/>
        <a:p>
          <a:endParaRPr lang="en-US"/>
        </a:p>
      </dgm:t>
    </dgm:pt>
    <dgm:pt modelId="{6C5C3323-F94A-4A61-A38D-003B0A9A21C5}" type="sibTrans" cxnId="{0AF005CE-9137-4325-9AE9-1D513A2421E7}">
      <dgm:prSet/>
      <dgm:spPr/>
      <dgm:t>
        <a:bodyPr/>
        <a:lstStyle/>
        <a:p>
          <a:endParaRPr lang="en-US"/>
        </a:p>
      </dgm:t>
    </dgm:pt>
    <dgm:pt modelId="{1142018B-A4EB-46FA-B62C-654F03068611}" type="pres">
      <dgm:prSet presAssocID="{2D3A17D2-429E-458C-B91A-AFEE9562C852}" presName="diagram" presStyleCnt="0">
        <dgm:presLayoutVars>
          <dgm:dir/>
          <dgm:resizeHandles val="exact"/>
        </dgm:presLayoutVars>
      </dgm:prSet>
      <dgm:spPr/>
      <dgm:t>
        <a:bodyPr/>
        <a:lstStyle/>
        <a:p>
          <a:endParaRPr lang="en-GB"/>
        </a:p>
      </dgm:t>
    </dgm:pt>
    <dgm:pt modelId="{DFFA3BBF-D556-4829-8109-B3B067359F7E}" type="pres">
      <dgm:prSet presAssocID="{A15C299F-F3ED-4248-B465-EF17110442ED}" presName="node" presStyleLbl="node1" presStyleIdx="0" presStyleCnt="8">
        <dgm:presLayoutVars>
          <dgm:bulletEnabled val="1"/>
        </dgm:presLayoutVars>
      </dgm:prSet>
      <dgm:spPr/>
      <dgm:t>
        <a:bodyPr/>
        <a:lstStyle/>
        <a:p>
          <a:endParaRPr lang="en-GB"/>
        </a:p>
      </dgm:t>
    </dgm:pt>
    <dgm:pt modelId="{A56FF1F2-07FE-4867-A97E-9E26F1A84956}" type="pres">
      <dgm:prSet presAssocID="{1EB7539D-D551-441E-AD47-5F10E714740B}" presName="sibTrans" presStyleCnt="0"/>
      <dgm:spPr/>
    </dgm:pt>
    <dgm:pt modelId="{D79BCFB2-1B98-4D3D-AA1C-279428E3652D}" type="pres">
      <dgm:prSet presAssocID="{FEB83240-DE40-40BB-825A-5B702C54CE71}" presName="node" presStyleLbl="node1" presStyleIdx="1" presStyleCnt="8">
        <dgm:presLayoutVars>
          <dgm:bulletEnabled val="1"/>
        </dgm:presLayoutVars>
      </dgm:prSet>
      <dgm:spPr/>
      <dgm:t>
        <a:bodyPr/>
        <a:lstStyle/>
        <a:p>
          <a:endParaRPr lang="en-GB"/>
        </a:p>
      </dgm:t>
    </dgm:pt>
    <dgm:pt modelId="{E91D6B6A-061C-435A-BBE3-D5FE90556A6D}" type="pres">
      <dgm:prSet presAssocID="{DE05904F-8376-4461-9015-59AA8DF4010A}" presName="sibTrans" presStyleCnt="0"/>
      <dgm:spPr/>
    </dgm:pt>
    <dgm:pt modelId="{87CA0BE9-9DDA-4DBB-B3EE-4D90264213EE}" type="pres">
      <dgm:prSet presAssocID="{2F2441E4-2576-4704-87B6-965D1C1984C7}" presName="node" presStyleLbl="node1" presStyleIdx="2" presStyleCnt="8">
        <dgm:presLayoutVars>
          <dgm:bulletEnabled val="1"/>
        </dgm:presLayoutVars>
      </dgm:prSet>
      <dgm:spPr/>
      <dgm:t>
        <a:bodyPr/>
        <a:lstStyle/>
        <a:p>
          <a:endParaRPr lang="en-GB"/>
        </a:p>
      </dgm:t>
    </dgm:pt>
    <dgm:pt modelId="{27CACC63-23B3-492F-812B-E8796DC0D4B9}" type="pres">
      <dgm:prSet presAssocID="{6CB22F75-1844-49EC-BBC2-4F52A5033691}" presName="sibTrans" presStyleCnt="0"/>
      <dgm:spPr/>
    </dgm:pt>
    <dgm:pt modelId="{6579E90F-DFA0-47BA-8C0B-777F6CB38E28}" type="pres">
      <dgm:prSet presAssocID="{D6EB5A22-8525-4873-BD41-4CAC1BC400C8}" presName="node" presStyleLbl="node1" presStyleIdx="3" presStyleCnt="8">
        <dgm:presLayoutVars>
          <dgm:bulletEnabled val="1"/>
        </dgm:presLayoutVars>
      </dgm:prSet>
      <dgm:spPr/>
      <dgm:t>
        <a:bodyPr/>
        <a:lstStyle/>
        <a:p>
          <a:endParaRPr lang="en-GB"/>
        </a:p>
      </dgm:t>
    </dgm:pt>
    <dgm:pt modelId="{3A465A46-C0AB-4FA2-80E4-462DCD294739}" type="pres">
      <dgm:prSet presAssocID="{6CA3253A-D346-4053-866B-3E4C2A114204}" presName="sibTrans" presStyleCnt="0"/>
      <dgm:spPr/>
    </dgm:pt>
    <dgm:pt modelId="{D4B8A366-D2ED-4CA4-AA8D-218B3078A3AA}" type="pres">
      <dgm:prSet presAssocID="{A53A5AB6-2B45-41DA-A504-BDF77A438BDA}" presName="node" presStyleLbl="node1" presStyleIdx="4" presStyleCnt="8">
        <dgm:presLayoutVars>
          <dgm:bulletEnabled val="1"/>
        </dgm:presLayoutVars>
      </dgm:prSet>
      <dgm:spPr/>
      <dgm:t>
        <a:bodyPr/>
        <a:lstStyle/>
        <a:p>
          <a:endParaRPr lang="en-GB"/>
        </a:p>
      </dgm:t>
    </dgm:pt>
    <dgm:pt modelId="{978F3596-D45A-472B-9083-ACD5CCA5F63F}" type="pres">
      <dgm:prSet presAssocID="{C4D1B1E7-36C7-46E0-82CF-5D1754A95F40}" presName="sibTrans" presStyleCnt="0"/>
      <dgm:spPr/>
    </dgm:pt>
    <dgm:pt modelId="{55256473-FC33-402A-A7A0-64BFD126E6A7}" type="pres">
      <dgm:prSet presAssocID="{73C6702F-2E45-41B6-B25B-9E1561E52A74}" presName="node" presStyleLbl="node1" presStyleIdx="5" presStyleCnt="8">
        <dgm:presLayoutVars>
          <dgm:bulletEnabled val="1"/>
        </dgm:presLayoutVars>
      </dgm:prSet>
      <dgm:spPr/>
      <dgm:t>
        <a:bodyPr/>
        <a:lstStyle/>
        <a:p>
          <a:endParaRPr lang="en-GB"/>
        </a:p>
      </dgm:t>
    </dgm:pt>
    <dgm:pt modelId="{AA365BA5-2AB1-474A-9C2B-C5F8EF66D6A4}" type="pres">
      <dgm:prSet presAssocID="{2F6CCDC1-9443-4CD0-A7A8-F5FF6C0A61BE}" presName="sibTrans" presStyleCnt="0"/>
      <dgm:spPr/>
    </dgm:pt>
    <dgm:pt modelId="{37A7E14F-F075-406A-890E-A5E2EEFEF538}" type="pres">
      <dgm:prSet presAssocID="{0FB2B772-279B-42AA-A49B-258A294648DA}" presName="node" presStyleLbl="node1" presStyleIdx="6" presStyleCnt="8">
        <dgm:presLayoutVars>
          <dgm:bulletEnabled val="1"/>
        </dgm:presLayoutVars>
      </dgm:prSet>
      <dgm:spPr/>
      <dgm:t>
        <a:bodyPr/>
        <a:lstStyle/>
        <a:p>
          <a:endParaRPr lang="en-GB"/>
        </a:p>
      </dgm:t>
    </dgm:pt>
    <dgm:pt modelId="{78AACADA-CC82-4415-B97F-C87165A2AAA4}" type="pres">
      <dgm:prSet presAssocID="{D69FB6C2-FFD6-4F2A-8403-D39A697AFACF}" presName="sibTrans" presStyleCnt="0"/>
      <dgm:spPr/>
    </dgm:pt>
    <dgm:pt modelId="{EC4927D0-991A-4A14-AAD2-A9174853F92D}" type="pres">
      <dgm:prSet presAssocID="{482A3EDA-9CD1-4EEE-97C3-03059B462356}" presName="node" presStyleLbl="node1" presStyleIdx="7" presStyleCnt="8">
        <dgm:presLayoutVars>
          <dgm:bulletEnabled val="1"/>
        </dgm:presLayoutVars>
      </dgm:prSet>
      <dgm:spPr/>
      <dgm:t>
        <a:bodyPr/>
        <a:lstStyle/>
        <a:p>
          <a:endParaRPr lang="en-GB"/>
        </a:p>
      </dgm:t>
    </dgm:pt>
  </dgm:ptLst>
  <dgm:cxnLst>
    <dgm:cxn modelId="{A0DAEAE7-FD24-4A1B-B604-FBD1ED01FAE5}" type="presOf" srcId="{D6EB5A22-8525-4873-BD41-4CAC1BC400C8}" destId="{6579E90F-DFA0-47BA-8C0B-777F6CB38E28}" srcOrd="0" destOrd="0" presId="urn:microsoft.com/office/officeart/2005/8/layout/default"/>
    <dgm:cxn modelId="{0AF005CE-9137-4325-9AE9-1D513A2421E7}" srcId="{2D3A17D2-429E-458C-B91A-AFEE9562C852}" destId="{482A3EDA-9CD1-4EEE-97C3-03059B462356}" srcOrd="7" destOrd="0" parTransId="{1E390792-F761-4F6C-B0A1-07BDC3631D73}" sibTransId="{6C5C3323-F94A-4A61-A38D-003B0A9A21C5}"/>
    <dgm:cxn modelId="{F6008988-88F0-4259-B9BF-EAD435276B75}" srcId="{2D3A17D2-429E-458C-B91A-AFEE9562C852}" destId="{A53A5AB6-2B45-41DA-A504-BDF77A438BDA}" srcOrd="4" destOrd="0" parTransId="{07B07F6A-835F-44C9-90D1-0E26A4985C4D}" sibTransId="{C4D1B1E7-36C7-46E0-82CF-5D1754A95F40}"/>
    <dgm:cxn modelId="{4F7BCC4D-905E-4FF0-AEFB-6B6AEE7F06A2}" type="presOf" srcId="{73C6702F-2E45-41B6-B25B-9E1561E52A74}" destId="{55256473-FC33-402A-A7A0-64BFD126E6A7}" srcOrd="0" destOrd="0" presId="urn:microsoft.com/office/officeart/2005/8/layout/default"/>
    <dgm:cxn modelId="{652F3583-3435-4697-8141-F40B1660552D}" type="presOf" srcId="{FEB83240-DE40-40BB-825A-5B702C54CE71}" destId="{D79BCFB2-1B98-4D3D-AA1C-279428E3652D}" srcOrd="0" destOrd="0" presId="urn:microsoft.com/office/officeart/2005/8/layout/default"/>
    <dgm:cxn modelId="{1519BA69-0545-47A0-8820-923D19AD82A1}" srcId="{2D3A17D2-429E-458C-B91A-AFEE9562C852}" destId="{A15C299F-F3ED-4248-B465-EF17110442ED}" srcOrd="0" destOrd="0" parTransId="{3513BC08-F8E4-42C2-AA15-FC1CD0A3304C}" sibTransId="{1EB7539D-D551-441E-AD47-5F10E714740B}"/>
    <dgm:cxn modelId="{272088D0-88C8-47B1-9586-00CD73D0E3B3}" srcId="{2D3A17D2-429E-458C-B91A-AFEE9562C852}" destId="{FEB83240-DE40-40BB-825A-5B702C54CE71}" srcOrd="1" destOrd="0" parTransId="{C8AC8F51-0F34-4105-9E1A-A80C83DB874F}" sibTransId="{DE05904F-8376-4461-9015-59AA8DF4010A}"/>
    <dgm:cxn modelId="{1171FC9C-5A6F-4D97-B5A3-18A75A1877B9}" type="presOf" srcId="{482A3EDA-9CD1-4EEE-97C3-03059B462356}" destId="{EC4927D0-991A-4A14-AAD2-A9174853F92D}" srcOrd="0" destOrd="0" presId="urn:microsoft.com/office/officeart/2005/8/layout/default"/>
    <dgm:cxn modelId="{D6382DAA-0BB1-4FAE-AA1A-DBE7554B2399}" srcId="{2D3A17D2-429E-458C-B91A-AFEE9562C852}" destId="{0FB2B772-279B-42AA-A49B-258A294648DA}" srcOrd="6" destOrd="0" parTransId="{F9FED33D-62F5-4805-8D7B-234F557E5BC6}" sibTransId="{D69FB6C2-FFD6-4F2A-8403-D39A697AFACF}"/>
    <dgm:cxn modelId="{9EA725FD-B652-4BAE-9281-62B0234F9D22}" type="presOf" srcId="{2F2441E4-2576-4704-87B6-965D1C1984C7}" destId="{87CA0BE9-9DDA-4DBB-B3EE-4D90264213EE}" srcOrd="0" destOrd="0" presId="urn:microsoft.com/office/officeart/2005/8/layout/default"/>
    <dgm:cxn modelId="{4F18F05B-3060-4AFC-BFA7-F593D96C367C}" type="presOf" srcId="{A15C299F-F3ED-4248-B465-EF17110442ED}" destId="{DFFA3BBF-D556-4829-8109-B3B067359F7E}" srcOrd="0" destOrd="0" presId="urn:microsoft.com/office/officeart/2005/8/layout/default"/>
    <dgm:cxn modelId="{A775FEC9-53AE-42DE-B825-FA48D3CD691D}" type="presOf" srcId="{2D3A17D2-429E-458C-B91A-AFEE9562C852}" destId="{1142018B-A4EB-46FA-B62C-654F03068611}" srcOrd="0" destOrd="0" presId="urn:microsoft.com/office/officeart/2005/8/layout/default"/>
    <dgm:cxn modelId="{9F2234C3-E205-4F11-81A7-C20990B3F02E}" type="presOf" srcId="{A53A5AB6-2B45-41DA-A504-BDF77A438BDA}" destId="{D4B8A366-D2ED-4CA4-AA8D-218B3078A3AA}" srcOrd="0" destOrd="0" presId="urn:microsoft.com/office/officeart/2005/8/layout/default"/>
    <dgm:cxn modelId="{B1187882-01D8-40AB-A89E-D918FE2D4573}" srcId="{2D3A17D2-429E-458C-B91A-AFEE9562C852}" destId="{73C6702F-2E45-41B6-B25B-9E1561E52A74}" srcOrd="5" destOrd="0" parTransId="{4393B700-7CEC-4E7E-B6A3-43BF2BBB1368}" sibTransId="{2F6CCDC1-9443-4CD0-A7A8-F5FF6C0A61BE}"/>
    <dgm:cxn modelId="{21AA94D9-06D8-456A-917A-6953084B30B6}" srcId="{2D3A17D2-429E-458C-B91A-AFEE9562C852}" destId="{D6EB5A22-8525-4873-BD41-4CAC1BC400C8}" srcOrd="3" destOrd="0" parTransId="{660D0EAA-AFBF-441A-B377-46FEB03126BA}" sibTransId="{6CA3253A-D346-4053-866B-3E4C2A114204}"/>
    <dgm:cxn modelId="{319D10DC-6818-49C4-98CB-BEE7C6BF9DE9}" type="presOf" srcId="{0FB2B772-279B-42AA-A49B-258A294648DA}" destId="{37A7E14F-F075-406A-890E-A5E2EEFEF538}" srcOrd="0" destOrd="0" presId="urn:microsoft.com/office/officeart/2005/8/layout/default"/>
    <dgm:cxn modelId="{FE3B9E2E-7B62-4B8F-B29B-2763F4D990E3}" srcId="{2D3A17D2-429E-458C-B91A-AFEE9562C852}" destId="{2F2441E4-2576-4704-87B6-965D1C1984C7}" srcOrd="2" destOrd="0" parTransId="{53DB3F35-4C92-4B9E-AEB2-AEB0C4AA6341}" sibTransId="{6CB22F75-1844-49EC-BBC2-4F52A5033691}"/>
    <dgm:cxn modelId="{00BD69B7-5CFE-44D5-84EE-DAEA0BBDE22B}" type="presParOf" srcId="{1142018B-A4EB-46FA-B62C-654F03068611}" destId="{DFFA3BBF-D556-4829-8109-B3B067359F7E}" srcOrd="0" destOrd="0" presId="urn:microsoft.com/office/officeart/2005/8/layout/default"/>
    <dgm:cxn modelId="{2B242C66-D69D-4FDB-8E68-A83B8A4189AA}" type="presParOf" srcId="{1142018B-A4EB-46FA-B62C-654F03068611}" destId="{A56FF1F2-07FE-4867-A97E-9E26F1A84956}" srcOrd="1" destOrd="0" presId="urn:microsoft.com/office/officeart/2005/8/layout/default"/>
    <dgm:cxn modelId="{368289A8-79FC-4FD5-B1B7-4624333C8498}" type="presParOf" srcId="{1142018B-A4EB-46FA-B62C-654F03068611}" destId="{D79BCFB2-1B98-4D3D-AA1C-279428E3652D}" srcOrd="2" destOrd="0" presId="urn:microsoft.com/office/officeart/2005/8/layout/default"/>
    <dgm:cxn modelId="{B4CC794C-FE3B-4DE1-B925-4B6713E3CC6F}" type="presParOf" srcId="{1142018B-A4EB-46FA-B62C-654F03068611}" destId="{E91D6B6A-061C-435A-BBE3-D5FE90556A6D}" srcOrd="3" destOrd="0" presId="urn:microsoft.com/office/officeart/2005/8/layout/default"/>
    <dgm:cxn modelId="{1DF3EF39-824D-4FFE-ABB3-846C4116508E}" type="presParOf" srcId="{1142018B-A4EB-46FA-B62C-654F03068611}" destId="{87CA0BE9-9DDA-4DBB-B3EE-4D90264213EE}" srcOrd="4" destOrd="0" presId="urn:microsoft.com/office/officeart/2005/8/layout/default"/>
    <dgm:cxn modelId="{142BE6EA-7792-4149-9CF1-0750AE0CCC92}" type="presParOf" srcId="{1142018B-A4EB-46FA-B62C-654F03068611}" destId="{27CACC63-23B3-492F-812B-E8796DC0D4B9}" srcOrd="5" destOrd="0" presId="urn:microsoft.com/office/officeart/2005/8/layout/default"/>
    <dgm:cxn modelId="{1E992E3D-3464-479A-86D7-9F11558D876B}" type="presParOf" srcId="{1142018B-A4EB-46FA-B62C-654F03068611}" destId="{6579E90F-DFA0-47BA-8C0B-777F6CB38E28}" srcOrd="6" destOrd="0" presId="urn:microsoft.com/office/officeart/2005/8/layout/default"/>
    <dgm:cxn modelId="{1860135B-AD35-436F-A5F2-E680E9DD819F}" type="presParOf" srcId="{1142018B-A4EB-46FA-B62C-654F03068611}" destId="{3A465A46-C0AB-4FA2-80E4-462DCD294739}" srcOrd="7" destOrd="0" presId="urn:microsoft.com/office/officeart/2005/8/layout/default"/>
    <dgm:cxn modelId="{C5C9BBB4-D65E-4CF7-9063-5B1A6D1E0972}" type="presParOf" srcId="{1142018B-A4EB-46FA-B62C-654F03068611}" destId="{D4B8A366-D2ED-4CA4-AA8D-218B3078A3AA}" srcOrd="8" destOrd="0" presId="urn:microsoft.com/office/officeart/2005/8/layout/default"/>
    <dgm:cxn modelId="{7F69CEC2-0AF1-41A9-8F3D-FF6F5ACDFABF}" type="presParOf" srcId="{1142018B-A4EB-46FA-B62C-654F03068611}" destId="{978F3596-D45A-472B-9083-ACD5CCA5F63F}" srcOrd="9" destOrd="0" presId="urn:microsoft.com/office/officeart/2005/8/layout/default"/>
    <dgm:cxn modelId="{D2033834-10D1-4C6C-948A-B4F6562770DA}" type="presParOf" srcId="{1142018B-A4EB-46FA-B62C-654F03068611}" destId="{55256473-FC33-402A-A7A0-64BFD126E6A7}" srcOrd="10" destOrd="0" presId="urn:microsoft.com/office/officeart/2005/8/layout/default"/>
    <dgm:cxn modelId="{D2F36312-4173-4B86-9E65-1E2F7219A26E}" type="presParOf" srcId="{1142018B-A4EB-46FA-B62C-654F03068611}" destId="{AA365BA5-2AB1-474A-9C2B-C5F8EF66D6A4}" srcOrd="11" destOrd="0" presId="urn:microsoft.com/office/officeart/2005/8/layout/default"/>
    <dgm:cxn modelId="{9655905F-9E67-4E18-A766-EA2F3D475194}" type="presParOf" srcId="{1142018B-A4EB-46FA-B62C-654F03068611}" destId="{37A7E14F-F075-406A-890E-A5E2EEFEF538}" srcOrd="12" destOrd="0" presId="urn:microsoft.com/office/officeart/2005/8/layout/default"/>
    <dgm:cxn modelId="{8425E794-7640-4D88-A4FF-7CC4AA3B1BE9}" type="presParOf" srcId="{1142018B-A4EB-46FA-B62C-654F03068611}" destId="{78AACADA-CC82-4415-B97F-C87165A2AAA4}" srcOrd="13" destOrd="0" presId="urn:microsoft.com/office/officeart/2005/8/layout/default"/>
    <dgm:cxn modelId="{72F4F56B-3BD7-47B1-A848-E6F2FD3AF894}" type="presParOf" srcId="{1142018B-A4EB-46FA-B62C-654F03068611}" destId="{EC4927D0-991A-4A14-AAD2-A9174853F92D}"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3535C1-9594-4073-B58A-5876E6514C20}" type="doc">
      <dgm:prSet loTypeId="urn:microsoft.com/office/officeart/2005/8/layout/process2" loCatId="process" qsTypeId="urn:microsoft.com/office/officeart/2005/8/quickstyle/simple5" qsCatId="simple" csTypeId="urn:microsoft.com/office/officeart/2005/8/colors/accent3_2" csCatId="accent3" phldr="1"/>
      <dgm:spPr/>
      <dgm:t>
        <a:bodyPr/>
        <a:lstStyle/>
        <a:p>
          <a:endParaRPr lang="en-US"/>
        </a:p>
      </dgm:t>
    </dgm:pt>
    <dgm:pt modelId="{8BAAEACE-ADE4-4F6F-92E1-D4A51796963A}">
      <dgm:prSet custT="1"/>
      <dgm:spPr/>
      <dgm:t>
        <a:bodyPr/>
        <a:lstStyle/>
        <a:p>
          <a:r>
            <a:rPr lang="en-US" sz="2400" dirty="0"/>
            <a:t>Self-determination theory identifies three basic psychological needs that humans seek to satisfy in order to thrive:</a:t>
          </a:r>
        </a:p>
      </dgm:t>
    </dgm:pt>
    <dgm:pt modelId="{0D1341E9-B3D6-4BB6-A9DE-A9978D3FE594}" type="parTrans" cxnId="{E7B5110C-C820-4846-BFE4-F7F64C531795}">
      <dgm:prSet/>
      <dgm:spPr/>
      <dgm:t>
        <a:bodyPr/>
        <a:lstStyle/>
        <a:p>
          <a:endParaRPr lang="en-US"/>
        </a:p>
      </dgm:t>
    </dgm:pt>
    <dgm:pt modelId="{5E9D1F85-226E-4B44-B956-F645A317FA5A}" type="sibTrans" cxnId="{E7B5110C-C820-4846-BFE4-F7F64C531795}">
      <dgm:prSet/>
      <dgm:spPr/>
      <dgm:t>
        <a:bodyPr/>
        <a:lstStyle/>
        <a:p>
          <a:endParaRPr lang="en-US"/>
        </a:p>
      </dgm:t>
    </dgm:pt>
    <dgm:pt modelId="{21FF16DF-C256-4D49-91D8-CAC7E929D7CB}">
      <dgm:prSet custT="1"/>
      <dgm:spPr/>
      <dgm:t>
        <a:bodyPr/>
        <a:lstStyle/>
        <a:p>
          <a:r>
            <a:rPr lang="en-US" sz="2400" dirty="0"/>
            <a:t>autonomy, competence and relatedness.</a:t>
          </a:r>
        </a:p>
      </dgm:t>
    </dgm:pt>
    <dgm:pt modelId="{37B01209-E41F-4310-95B9-EE06AE83A8AC}" type="parTrans" cxnId="{1227E71F-A90D-47F2-B3B4-46E829698C50}">
      <dgm:prSet/>
      <dgm:spPr/>
      <dgm:t>
        <a:bodyPr/>
        <a:lstStyle/>
        <a:p>
          <a:endParaRPr lang="en-US"/>
        </a:p>
      </dgm:t>
    </dgm:pt>
    <dgm:pt modelId="{02B36BA6-C6C4-467A-942F-86572316184B}" type="sibTrans" cxnId="{1227E71F-A90D-47F2-B3B4-46E829698C50}">
      <dgm:prSet/>
      <dgm:spPr/>
      <dgm:t>
        <a:bodyPr/>
        <a:lstStyle/>
        <a:p>
          <a:endParaRPr lang="en-US"/>
        </a:p>
      </dgm:t>
    </dgm:pt>
    <dgm:pt modelId="{98F47E27-FC43-46A9-81DA-DBBD359D858B}">
      <dgm:prSet custT="1"/>
      <dgm:spPr/>
      <dgm:t>
        <a:bodyPr/>
        <a:lstStyle/>
        <a:p>
          <a:r>
            <a:rPr lang="en-US" sz="2800" dirty="0"/>
            <a:t>Intrinsic motivation is more valuable to well-being than extrinsic motivation.</a:t>
          </a:r>
        </a:p>
      </dgm:t>
    </dgm:pt>
    <dgm:pt modelId="{7D6273F2-CD35-49E9-AEEA-5D26C48CD291}" type="parTrans" cxnId="{C4147043-8217-4FAB-BFE4-E1326B88255D}">
      <dgm:prSet/>
      <dgm:spPr/>
      <dgm:t>
        <a:bodyPr/>
        <a:lstStyle/>
        <a:p>
          <a:endParaRPr lang="en-US"/>
        </a:p>
      </dgm:t>
    </dgm:pt>
    <dgm:pt modelId="{C8A6878E-C4BB-4EBF-B684-19F54EC2AE51}" type="sibTrans" cxnId="{C4147043-8217-4FAB-BFE4-E1326B88255D}">
      <dgm:prSet/>
      <dgm:spPr/>
      <dgm:t>
        <a:bodyPr/>
        <a:lstStyle/>
        <a:p>
          <a:endParaRPr lang="en-US"/>
        </a:p>
      </dgm:t>
    </dgm:pt>
    <dgm:pt modelId="{ECB60806-1532-4BA0-BD83-FDEA2FC38C46}">
      <dgm:prSet custT="1"/>
      <dgm:spPr/>
      <dgm:t>
        <a:bodyPr/>
        <a:lstStyle/>
        <a:p>
          <a:r>
            <a:rPr lang="en-AU" sz="2800" dirty="0"/>
            <a:t>Neoliberal structures challenge autonomy, competence, relatedness and intrinsic motivation.</a:t>
          </a:r>
          <a:endParaRPr lang="en-US" sz="2800" dirty="0"/>
        </a:p>
      </dgm:t>
    </dgm:pt>
    <dgm:pt modelId="{5F09EC2E-136B-4976-8638-178AD687FFCF}" type="parTrans" cxnId="{2FFECEB7-5393-44A2-9F12-43E05DE0CA65}">
      <dgm:prSet/>
      <dgm:spPr/>
      <dgm:t>
        <a:bodyPr/>
        <a:lstStyle/>
        <a:p>
          <a:endParaRPr lang="en-US"/>
        </a:p>
      </dgm:t>
    </dgm:pt>
    <dgm:pt modelId="{E5FB217D-AEB4-463D-8D4D-7501C4493D8B}" type="sibTrans" cxnId="{2FFECEB7-5393-44A2-9F12-43E05DE0CA65}">
      <dgm:prSet/>
      <dgm:spPr/>
      <dgm:t>
        <a:bodyPr/>
        <a:lstStyle/>
        <a:p>
          <a:endParaRPr lang="en-US"/>
        </a:p>
      </dgm:t>
    </dgm:pt>
    <dgm:pt modelId="{FD056C53-D7EB-4D77-95C7-11091E3B01C1}" type="pres">
      <dgm:prSet presAssocID="{293535C1-9594-4073-B58A-5876E6514C20}" presName="linearFlow" presStyleCnt="0">
        <dgm:presLayoutVars>
          <dgm:resizeHandles val="exact"/>
        </dgm:presLayoutVars>
      </dgm:prSet>
      <dgm:spPr/>
      <dgm:t>
        <a:bodyPr/>
        <a:lstStyle/>
        <a:p>
          <a:endParaRPr lang="en-GB"/>
        </a:p>
      </dgm:t>
    </dgm:pt>
    <dgm:pt modelId="{955C4894-AA21-422C-AAF4-C692D6A6A666}" type="pres">
      <dgm:prSet presAssocID="{8BAAEACE-ADE4-4F6F-92E1-D4A51796963A}" presName="node" presStyleLbl="node1" presStyleIdx="0" presStyleCnt="3" custScaleX="149947" custLinFactNeighborY="2682">
        <dgm:presLayoutVars>
          <dgm:bulletEnabled val="1"/>
        </dgm:presLayoutVars>
      </dgm:prSet>
      <dgm:spPr/>
      <dgm:t>
        <a:bodyPr/>
        <a:lstStyle/>
        <a:p>
          <a:endParaRPr lang="en-GB"/>
        </a:p>
      </dgm:t>
    </dgm:pt>
    <dgm:pt modelId="{F2AC36C6-6712-4BA8-9EF2-CA17DE82787A}" type="pres">
      <dgm:prSet presAssocID="{5E9D1F85-226E-4B44-B956-F645A317FA5A}" presName="sibTrans" presStyleLbl="sibTrans2D1" presStyleIdx="0" presStyleCnt="2"/>
      <dgm:spPr/>
      <dgm:t>
        <a:bodyPr/>
        <a:lstStyle/>
        <a:p>
          <a:endParaRPr lang="en-GB"/>
        </a:p>
      </dgm:t>
    </dgm:pt>
    <dgm:pt modelId="{3914141A-E040-4D40-A395-6FE6B7E8E61F}" type="pres">
      <dgm:prSet presAssocID="{5E9D1F85-226E-4B44-B956-F645A317FA5A}" presName="connectorText" presStyleLbl="sibTrans2D1" presStyleIdx="0" presStyleCnt="2"/>
      <dgm:spPr/>
      <dgm:t>
        <a:bodyPr/>
        <a:lstStyle/>
        <a:p>
          <a:endParaRPr lang="en-GB"/>
        </a:p>
      </dgm:t>
    </dgm:pt>
    <dgm:pt modelId="{4778AFC2-E221-42F4-B27F-DBF4B97F342A}" type="pres">
      <dgm:prSet presAssocID="{98F47E27-FC43-46A9-81DA-DBBD359D858B}" presName="node" presStyleLbl="node1" presStyleIdx="1" presStyleCnt="3" custScaleX="149947">
        <dgm:presLayoutVars>
          <dgm:bulletEnabled val="1"/>
        </dgm:presLayoutVars>
      </dgm:prSet>
      <dgm:spPr/>
      <dgm:t>
        <a:bodyPr/>
        <a:lstStyle/>
        <a:p>
          <a:endParaRPr lang="en-GB"/>
        </a:p>
      </dgm:t>
    </dgm:pt>
    <dgm:pt modelId="{6AA131FB-9EDB-49C1-81C2-A4D8891ED02E}" type="pres">
      <dgm:prSet presAssocID="{C8A6878E-C4BB-4EBF-B684-19F54EC2AE51}" presName="sibTrans" presStyleLbl="sibTrans2D1" presStyleIdx="1" presStyleCnt="2"/>
      <dgm:spPr/>
      <dgm:t>
        <a:bodyPr/>
        <a:lstStyle/>
        <a:p>
          <a:endParaRPr lang="en-GB"/>
        </a:p>
      </dgm:t>
    </dgm:pt>
    <dgm:pt modelId="{29435213-87E0-4EBF-8D5F-5F3290F9D52F}" type="pres">
      <dgm:prSet presAssocID="{C8A6878E-C4BB-4EBF-B684-19F54EC2AE51}" presName="connectorText" presStyleLbl="sibTrans2D1" presStyleIdx="1" presStyleCnt="2"/>
      <dgm:spPr/>
      <dgm:t>
        <a:bodyPr/>
        <a:lstStyle/>
        <a:p>
          <a:endParaRPr lang="en-GB"/>
        </a:p>
      </dgm:t>
    </dgm:pt>
    <dgm:pt modelId="{25025D88-723B-4DAB-BC80-892ABF5D3148}" type="pres">
      <dgm:prSet presAssocID="{ECB60806-1532-4BA0-BD83-FDEA2FC38C46}" presName="node" presStyleLbl="node1" presStyleIdx="2" presStyleCnt="3" custScaleX="149801" custLinFactNeighborX="-13236" custLinFactNeighborY="0">
        <dgm:presLayoutVars>
          <dgm:bulletEnabled val="1"/>
        </dgm:presLayoutVars>
      </dgm:prSet>
      <dgm:spPr/>
      <dgm:t>
        <a:bodyPr/>
        <a:lstStyle/>
        <a:p>
          <a:endParaRPr lang="en-GB"/>
        </a:p>
      </dgm:t>
    </dgm:pt>
  </dgm:ptLst>
  <dgm:cxnLst>
    <dgm:cxn modelId="{2FFECEB7-5393-44A2-9F12-43E05DE0CA65}" srcId="{293535C1-9594-4073-B58A-5876E6514C20}" destId="{ECB60806-1532-4BA0-BD83-FDEA2FC38C46}" srcOrd="2" destOrd="0" parTransId="{5F09EC2E-136B-4976-8638-178AD687FFCF}" sibTransId="{E5FB217D-AEB4-463D-8D4D-7501C4493D8B}"/>
    <dgm:cxn modelId="{99E22833-BE34-4D9E-A27D-0DDC6D58980C}" type="presOf" srcId="{C8A6878E-C4BB-4EBF-B684-19F54EC2AE51}" destId="{6AA131FB-9EDB-49C1-81C2-A4D8891ED02E}" srcOrd="0" destOrd="0" presId="urn:microsoft.com/office/officeart/2005/8/layout/process2"/>
    <dgm:cxn modelId="{1227E71F-A90D-47F2-B3B4-46E829698C50}" srcId="{8BAAEACE-ADE4-4F6F-92E1-D4A51796963A}" destId="{21FF16DF-C256-4D49-91D8-CAC7E929D7CB}" srcOrd="0" destOrd="0" parTransId="{37B01209-E41F-4310-95B9-EE06AE83A8AC}" sibTransId="{02B36BA6-C6C4-467A-942F-86572316184B}"/>
    <dgm:cxn modelId="{E20C78C5-1BCD-4BEE-BBE2-7D805303430F}" type="presOf" srcId="{5E9D1F85-226E-4B44-B956-F645A317FA5A}" destId="{3914141A-E040-4D40-A395-6FE6B7E8E61F}" srcOrd="1" destOrd="0" presId="urn:microsoft.com/office/officeart/2005/8/layout/process2"/>
    <dgm:cxn modelId="{2415F83F-4250-4142-B9FD-EF0B05454D20}" type="presOf" srcId="{98F47E27-FC43-46A9-81DA-DBBD359D858B}" destId="{4778AFC2-E221-42F4-B27F-DBF4B97F342A}" srcOrd="0" destOrd="0" presId="urn:microsoft.com/office/officeart/2005/8/layout/process2"/>
    <dgm:cxn modelId="{1269F928-F3D0-40CE-A44A-42CA7E299C8C}" type="presOf" srcId="{5E9D1F85-226E-4B44-B956-F645A317FA5A}" destId="{F2AC36C6-6712-4BA8-9EF2-CA17DE82787A}" srcOrd="0" destOrd="0" presId="urn:microsoft.com/office/officeart/2005/8/layout/process2"/>
    <dgm:cxn modelId="{1EDD90AE-3F8F-4DD8-B946-893DB0BEA2BB}" type="presOf" srcId="{8BAAEACE-ADE4-4F6F-92E1-D4A51796963A}" destId="{955C4894-AA21-422C-AAF4-C692D6A6A666}" srcOrd="0" destOrd="0" presId="urn:microsoft.com/office/officeart/2005/8/layout/process2"/>
    <dgm:cxn modelId="{C4147043-8217-4FAB-BFE4-E1326B88255D}" srcId="{293535C1-9594-4073-B58A-5876E6514C20}" destId="{98F47E27-FC43-46A9-81DA-DBBD359D858B}" srcOrd="1" destOrd="0" parTransId="{7D6273F2-CD35-49E9-AEEA-5D26C48CD291}" sibTransId="{C8A6878E-C4BB-4EBF-B684-19F54EC2AE51}"/>
    <dgm:cxn modelId="{7FD24BE2-BEE2-4A94-9CCC-C8CAB60429F5}" type="presOf" srcId="{ECB60806-1532-4BA0-BD83-FDEA2FC38C46}" destId="{25025D88-723B-4DAB-BC80-892ABF5D3148}" srcOrd="0" destOrd="0" presId="urn:microsoft.com/office/officeart/2005/8/layout/process2"/>
    <dgm:cxn modelId="{62681F31-DFAF-4804-B49B-F0E36A89768D}" type="presOf" srcId="{293535C1-9594-4073-B58A-5876E6514C20}" destId="{FD056C53-D7EB-4D77-95C7-11091E3B01C1}" srcOrd="0" destOrd="0" presId="urn:microsoft.com/office/officeart/2005/8/layout/process2"/>
    <dgm:cxn modelId="{34BEAF60-FB68-436F-BAC5-06C9FD8AF6FB}" type="presOf" srcId="{C8A6878E-C4BB-4EBF-B684-19F54EC2AE51}" destId="{29435213-87E0-4EBF-8D5F-5F3290F9D52F}" srcOrd="1" destOrd="0" presId="urn:microsoft.com/office/officeart/2005/8/layout/process2"/>
    <dgm:cxn modelId="{E7B5110C-C820-4846-BFE4-F7F64C531795}" srcId="{293535C1-9594-4073-B58A-5876E6514C20}" destId="{8BAAEACE-ADE4-4F6F-92E1-D4A51796963A}" srcOrd="0" destOrd="0" parTransId="{0D1341E9-B3D6-4BB6-A9DE-A9978D3FE594}" sibTransId="{5E9D1F85-226E-4B44-B956-F645A317FA5A}"/>
    <dgm:cxn modelId="{6946BFEC-8913-4CBC-89F5-63CED09E989B}" type="presOf" srcId="{21FF16DF-C256-4D49-91D8-CAC7E929D7CB}" destId="{955C4894-AA21-422C-AAF4-C692D6A6A666}" srcOrd="0" destOrd="1" presId="urn:microsoft.com/office/officeart/2005/8/layout/process2"/>
    <dgm:cxn modelId="{3C00E036-3FD0-48BC-9C83-D2926C08DFE1}" type="presParOf" srcId="{FD056C53-D7EB-4D77-95C7-11091E3B01C1}" destId="{955C4894-AA21-422C-AAF4-C692D6A6A666}" srcOrd="0" destOrd="0" presId="urn:microsoft.com/office/officeart/2005/8/layout/process2"/>
    <dgm:cxn modelId="{3F5B1BE1-94F6-44EF-91EF-BD52DF075A9F}" type="presParOf" srcId="{FD056C53-D7EB-4D77-95C7-11091E3B01C1}" destId="{F2AC36C6-6712-4BA8-9EF2-CA17DE82787A}" srcOrd="1" destOrd="0" presId="urn:microsoft.com/office/officeart/2005/8/layout/process2"/>
    <dgm:cxn modelId="{E9FCFDA4-D9B0-42CC-949A-ED596EC6A7DE}" type="presParOf" srcId="{F2AC36C6-6712-4BA8-9EF2-CA17DE82787A}" destId="{3914141A-E040-4D40-A395-6FE6B7E8E61F}" srcOrd="0" destOrd="0" presId="urn:microsoft.com/office/officeart/2005/8/layout/process2"/>
    <dgm:cxn modelId="{F4077AA0-E4ED-4FEA-B2A5-1D3A13AACDD1}" type="presParOf" srcId="{FD056C53-D7EB-4D77-95C7-11091E3B01C1}" destId="{4778AFC2-E221-42F4-B27F-DBF4B97F342A}" srcOrd="2" destOrd="0" presId="urn:microsoft.com/office/officeart/2005/8/layout/process2"/>
    <dgm:cxn modelId="{034D2C5C-B321-4965-9D2D-BAB987760203}" type="presParOf" srcId="{FD056C53-D7EB-4D77-95C7-11091E3B01C1}" destId="{6AA131FB-9EDB-49C1-81C2-A4D8891ED02E}" srcOrd="3" destOrd="0" presId="urn:microsoft.com/office/officeart/2005/8/layout/process2"/>
    <dgm:cxn modelId="{2FA20945-F37A-43A1-99D9-A96ACF54C828}" type="presParOf" srcId="{6AA131FB-9EDB-49C1-81C2-A4D8891ED02E}" destId="{29435213-87E0-4EBF-8D5F-5F3290F9D52F}" srcOrd="0" destOrd="0" presId="urn:microsoft.com/office/officeart/2005/8/layout/process2"/>
    <dgm:cxn modelId="{26335876-563F-4664-9862-610E3C857BC8}" type="presParOf" srcId="{FD056C53-D7EB-4D77-95C7-11091E3B01C1}" destId="{25025D88-723B-4DAB-BC80-892ABF5D3148}"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93535C1-9594-4073-B58A-5876E6514C20}" type="doc">
      <dgm:prSet loTypeId="urn:microsoft.com/office/officeart/2005/8/layout/process2" loCatId="process" qsTypeId="urn:microsoft.com/office/officeart/2005/8/quickstyle/simple5" qsCatId="simple" csTypeId="urn:microsoft.com/office/officeart/2005/8/colors/accent3_2" csCatId="accent3" phldr="1"/>
      <dgm:spPr/>
      <dgm:t>
        <a:bodyPr/>
        <a:lstStyle/>
        <a:p>
          <a:endParaRPr lang="en-US"/>
        </a:p>
      </dgm:t>
    </dgm:pt>
    <dgm:pt modelId="{98F47E27-FC43-46A9-81DA-DBBD359D858B}">
      <dgm:prSet custT="1"/>
      <dgm:spPr/>
      <dgm:t>
        <a:bodyPr/>
        <a:lstStyle/>
        <a:p>
          <a:r>
            <a:rPr lang="en-US" sz="2800" dirty="0" smtClean="0"/>
            <a:t>Part of our responsibility is to maintain critique of neoliberal structures.</a:t>
          </a:r>
          <a:endParaRPr lang="en-US" sz="2800" dirty="0"/>
        </a:p>
      </dgm:t>
    </dgm:pt>
    <dgm:pt modelId="{7D6273F2-CD35-49E9-AEEA-5D26C48CD291}" type="parTrans" cxnId="{C4147043-8217-4FAB-BFE4-E1326B88255D}">
      <dgm:prSet/>
      <dgm:spPr/>
      <dgm:t>
        <a:bodyPr/>
        <a:lstStyle/>
        <a:p>
          <a:endParaRPr lang="en-US"/>
        </a:p>
      </dgm:t>
    </dgm:pt>
    <dgm:pt modelId="{C8A6878E-C4BB-4EBF-B684-19F54EC2AE51}" type="sibTrans" cxnId="{C4147043-8217-4FAB-BFE4-E1326B88255D}">
      <dgm:prSet/>
      <dgm:spPr/>
      <dgm:t>
        <a:bodyPr/>
        <a:lstStyle/>
        <a:p>
          <a:endParaRPr lang="en-US" dirty="0"/>
        </a:p>
      </dgm:t>
    </dgm:pt>
    <dgm:pt modelId="{ECB60806-1532-4BA0-BD83-FDEA2FC38C46}">
      <dgm:prSet custT="1"/>
      <dgm:spPr/>
      <dgm:t>
        <a:bodyPr/>
        <a:lstStyle/>
        <a:p>
          <a:r>
            <a:rPr lang="en-AU" sz="2800" dirty="0" smtClean="0"/>
            <a:t>This does not relieve us of the responsibility to help our students to prepare for environments they will inevitably encounter. </a:t>
          </a:r>
          <a:endParaRPr lang="en-US" sz="2800" dirty="0"/>
        </a:p>
      </dgm:t>
    </dgm:pt>
    <dgm:pt modelId="{5F09EC2E-136B-4976-8638-178AD687FFCF}" type="parTrans" cxnId="{2FFECEB7-5393-44A2-9F12-43E05DE0CA65}">
      <dgm:prSet/>
      <dgm:spPr/>
      <dgm:t>
        <a:bodyPr/>
        <a:lstStyle/>
        <a:p>
          <a:endParaRPr lang="en-US"/>
        </a:p>
      </dgm:t>
    </dgm:pt>
    <dgm:pt modelId="{E5FB217D-AEB4-463D-8D4D-7501C4493D8B}" type="sibTrans" cxnId="{2FFECEB7-5393-44A2-9F12-43E05DE0CA65}">
      <dgm:prSet/>
      <dgm:spPr/>
      <dgm:t>
        <a:bodyPr/>
        <a:lstStyle/>
        <a:p>
          <a:endParaRPr lang="en-US"/>
        </a:p>
      </dgm:t>
    </dgm:pt>
    <dgm:pt modelId="{8BAAEACE-ADE4-4F6F-92E1-D4A51796963A}">
      <dgm:prSet custT="1"/>
      <dgm:spPr/>
      <dgm:t>
        <a:bodyPr/>
        <a:lstStyle/>
        <a:p>
          <a:r>
            <a:rPr lang="en-US" sz="2800" dirty="0" smtClean="0"/>
            <a:t>Focusing on helping the individual risks imposing responsibility on the individual.</a:t>
          </a:r>
          <a:endParaRPr lang="en-US" sz="2800" dirty="0"/>
        </a:p>
      </dgm:t>
    </dgm:pt>
    <dgm:pt modelId="{5E9D1F85-226E-4B44-B956-F645A317FA5A}" type="sibTrans" cxnId="{E7B5110C-C820-4846-BFE4-F7F64C531795}">
      <dgm:prSet/>
      <dgm:spPr/>
      <dgm:t>
        <a:bodyPr/>
        <a:lstStyle/>
        <a:p>
          <a:endParaRPr lang="en-US"/>
        </a:p>
      </dgm:t>
    </dgm:pt>
    <dgm:pt modelId="{0D1341E9-B3D6-4BB6-A9DE-A9978D3FE594}" type="parTrans" cxnId="{E7B5110C-C820-4846-BFE4-F7F64C531795}">
      <dgm:prSet/>
      <dgm:spPr/>
      <dgm:t>
        <a:bodyPr/>
        <a:lstStyle/>
        <a:p>
          <a:endParaRPr lang="en-US"/>
        </a:p>
      </dgm:t>
    </dgm:pt>
    <dgm:pt modelId="{FD056C53-D7EB-4D77-95C7-11091E3B01C1}" type="pres">
      <dgm:prSet presAssocID="{293535C1-9594-4073-B58A-5876E6514C20}" presName="linearFlow" presStyleCnt="0">
        <dgm:presLayoutVars>
          <dgm:resizeHandles val="exact"/>
        </dgm:presLayoutVars>
      </dgm:prSet>
      <dgm:spPr/>
      <dgm:t>
        <a:bodyPr/>
        <a:lstStyle/>
        <a:p>
          <a:endParaRPr lang="en-GB"/>
        </a:p>
      </dgm:t>
    </dgm:pt>
    <dgm:pt modelId="{955C4894-AA21-422C-AAF4-C692D6A6A666}" type="pres">
      <dgm:prSet presAssocID="{8BAAEACE-ADE4-4F6F-92E1-D4A51796963A}" presName="node" presStyleLbl="node1" presStyleIdx="0" presStyleCnt="3" custScaleX="149947" custLinFactNeighborY="2682">
        <dgm:presLayoutVars>
          <dgm:bulletEnabled val="1"/>
        </dgm:presLayoutVars>
      </dgm:prSet>
      <dgm:spPr/>
      <dgm:t>
        <a:bodyPr/>
        <a:lstStyle/>
        <a:p>
          <a:endParaRPr lang="en-GB"/>
        </a:p>
      </dgm:t>
    </dgm:pt>
    <dgm:pt modelId="{F2AC36C6-6712-4BA8-9EF2-CA17DE82787A}" type="pres">
      <dgm:prSet presAssocID="{5E9D1F85-226E-4B44-B956-F645A317FA5A}" presName="sibTrans" presStyleLbl="sibTrans2D1" presStyleIdx="0" presStyleCnt="2"/>
      <dgm:spPr/>
      <dgm:t>
        <a:bodyPr/>
        <a:lstStyle/>
        <a:p>
          <a:endParaRPr lang="en-GB"/>
        </a:p>
      </dgm:t>
    </dgm:pt>
    <dgm:pt modelId="{3914141A-E040-4D40-A395-6FE6B7E8E61F}" type="pres">
      <dgm:prSet presAssocID="{5E9D1F85-226E-4B44-B956-F645A317FA5A}" presName="connectorText" presStyleLbl="sibTrans2D1" presStyleIdx="0" presStyleCnt="2"/>
      <dgm:spPr/>
      <dgm:t>
        <a:bodyPr/>
        <a:lstStyle/>
        <a:p>
          <a:endParaRPr lang="en-GB"/>
        </a:p>
      </dgm:t>
    </dgm:pt>
    <dgm:pt modelId="{4778AFC2-E221-42F4-B27F-DBF4B97F342A}" type="pres">
      <dgm:prSet presAssocID="{98F47E27-FC43-46A9-81DA-DBBD359D858B}" presName="node" presStyleLbl="node1" presStyleIdx="1" presStyleCnt="3" custScaleX="149947">
        <dgm:presLayoutVars>
          <dgm:bulletEnabled val="1"/>
        </dgm:presLayoutVars>
      </dgm:prSet>
      <dgm:spPr/>
      <dgm:t>
        <a:bodyPr/>
        <a:lstStyle/>
        <a:p>
          <a:endParaRPr lang="en-GB"/>
        </a:p>
      </dgm:t>
    </dgm:pt>
    <dgm:pt modelId="{6AA131FB-9EDB-49C1-81C2-A4D8891ED02E}" type="pres">
      <dgm:prSet presAssocID="{C8A6878E-C4BB-4EBF-B684-19F54EC2AE51}" presName="sibTrans" presStyleLbl="sibTrans2D1" presStyleIdx="1" presStyleCnt="2"/>
      <dgm:spPr/>
      <dgm:t>
        <a:bodyPr/>
        <a:lstStyle/>
        <a:p>
          <a:endParaRPr lang="en-GB"/>
        </a:p>
      </dgm:t>
    </dgm:pt>
    <dgm:pt modelId="{29435213-87E0-4EBF-8D5F-5F3290F9D52F}" type="pres">
      <dgm:prSet presAssocID="{C8A6878E-C4BB-4EBF-B684-19F54EC2AE51}" presName="connectorText" presStyleLbl="sibTrans2D1" presStyleIdx="1" presStyleCnt="2"/>
      <dgm:spPr/>
      <dgm:t>
        <a:bodyPr/>
        <a:lstStyle/>
        <a:p>
          <a:endParaRPr lang="en-GB"/>
        </a:p>
      </dgm:t>
    </dgm:pt>
    <dgm:pt modelId="{25025D88-723B-4DAB-BC80-892ABF5D3148}" type="pres">
      <dgm:prSet presAssocID="{ECB60806-1532-4BA0-BD83-FDEA2FC38C46}" presName="node" presStyleLbl="node1" presStyleIdx="2" presStyleCnt="3" custScaleX="149801" custLinFactNeighborX="-13236" custLinFactNeighborY="0">
        <dgm:presLayoutVars>
          <dgm:bulletEnabled val="1"/>
        </dgm:presLayoutVars>
      </dgm:prSet>
      <dgm:spPr/>
      <dgm:t>
        <a:bodyPr/>
        <a:lstStyle/>
        <a:p>
          <a:endParaRPr lang="en-GB"/>
        </a:p>
      </dgm:t>
    </dgm:pt>
  </dgm:ptLst>
  <dgm:cxnLst>
    <dgm:cxn modelId="{F8CFB4F8-741A-48CE-8841-AD083FD04519}" type="presOf" srcId="{8BAAEACE-ADE4-4F6F-92E1-D4A51796963A}" destId="{955C4894-AA21-422C-AAF4-C692D6A6A666}" srcOrd="0" destOrd="0" presId="urn:microsoft.com/office/officeart/2005/8/layout/process2"/>
    <dgm:cxn modelId="{26644D55-8418-42FE-A646-2DEEE5974CE4}" type="presOf" srcId="{ECB60806-1532-4BA0-BD83-FDEA2FC38C46}" destId="{25025D88-723B-4DAB-BC80-892ABF5D3148}" srcOrd="0" destOrd="0" presId="urn:microsoft.com/office/officeart/2005/8/layout/process2"/>
    <dgm:cxn modelId="{2FFECEB7-5393-44A2-9F12-43E05DE0CA65}" srcId="{293535C1-9594-4073-B58A-5876E6514C20}" destId="{ECB60806-1532-4BA0-BD83-FDEA2FC38C46}" srcOrd="2" destOrd="0" parTransId="{5F09EC2E-136B-4976-8638-178AD687FFCF}" sibTransId="{E5FB217D-AEB4-463D-8D4D-7501C4493D8B}"/>
    <dgm:cxn modelId="{439EF0B4-EA4B-4EE4-AFD9-53E4A6E72658}" type="presOf" srcId="{5E9D1F85-226E-4B44-B956-F645A317FA5A}" destId="{F2AC36C6-6712-4BA8-9EF2-CA17DE82787A}" srcOrd="0" destOrd="0" presId="urn:microsoft.com/office/officeart/2005/8/layout/process2"/>
    <dgm:cxn modelId="{CF0DD3A6-A90E-4CE1-96A0-8CA9D9B70B68}" type="presOf" srcId="{5E9D1F85-226E-4B44-B956-F645A317FA5A}" destId="{3914141A-E040-4D40-A395-6FE6B7E8E61F}" srcOrd="1" destOrd="0" presId="urn:microsoft.com/office/officeart/2005/8/layout/process2"/>
    <dgm:cxn modelId="{C4147043-8217-4FAB-BFE4-E1326B88255D}" srcId="{293535C1-9594-4073-B58A-5876E6514C20}" destId="{98F47E27-FC43-46A9-81DA-DBBD359D858B}" srcOrd="1" destOrd="0" parTransId="{7D6273F2-CD35-49E9-AEEA-5D26C48CD291}" sibTransId="{C8A6878E-C4BB-4EBF-B684-19F54EC2AE51}"/>
    <dgm:cxn modelId="{B6FEC1D4-2A2D-4BF3-A3B8-05B2A15F67CE}" type="presOf" srcId="{293535C1-9594-4073-B58A-5876E6514C20}" destId="{FD056C53-D7EB-4D77-95C7-11091E3B01C1}" srcOrd="0" destOrd="0" presId="urn:microsoft.com/office/officeart/2005/8/layout/process2"/>
    <dgm:cxn modelId="{E7B5110C-C820-4846-BFE4-F7F64C531795}" srcId="{293535C1-9594-4073-B58A-5876E6514C20}" destId="{8BAAEACE-ADE4-4F6F-92E1-D4A51796963A}" srcOrd="0" destOrd="0" parTransId="{0D1341E9-B3D6-4BB6-A9DE-A9978D3FE594}" sibTransId="{5E9D1F85-226E-4B44-B956-F645A317FA5A}"/>
    <dgm:cxn modelId="{D62197C6-29B0-4AED-B830-7A8F14CA012F}" type="presOf" srcId="{C8A6878E-C4BB-4EBF-B684-19F54EC2AE51}" destId="{29435213-87E0-4EBF-8D5F-5F3290F9D52F}" srcOrd="1" destOrd="0" presId="urn:microsoft.com/office/officeart/2005/8/layout/process2"/>
    <dgm:cxn modelId="{BCE61E94-70ED-4FCA-995F-58E9A182E487}" type="presOf" srcId="{98F47E27-FC43-46A9-81DA-DBBD359D858B}" destId="{4778AFC2-E221-42F4-B27F-DBF4B97F342A}" srcOrd="0" destOrd="0" presId="urn:microsoft.com/office/officeart/2005/8/layout/process2"/>
    <dgm:cxn modelId="{D989C22E-074D-4194-96E1-99E7E77A8C0F}" type="presOf" srcId="{C8A6878E-C4BB-4EBF-B684-19F54EC2AE51}" destId="{6AA131FB-9EDB-49C1-81C2-A4D8891ED02E}" srcOrd="0" destOrd="0" presId="urn:microsoft.com/office/officeart/2005/8/layout/process2"/>
    <dgm:cxn modelId="{CAA47E26-AEA9-4A74-A06E-CFCDC1EEA495}" type="presParOf" srcId="{FD056C53-D7EB-4D77-95C7-11091E3B01C1}" destId="{955C4894-AA21-422C-AAF4-C692D6A6A666}" srcOrd="0" destOrd="0" presId="urn:microsoft.com/office/officeart/2005/8/layout/process2"/>
    <dgm:cxn modelId="{5AEF4E2E-AA3A-4DE8-940F-F10C1B6F473F}" type="presParOf" srcId="{FD056C53-D7EB-4D77-95C7-11091E3B01C1}" destId="{F2AC36C6-6712-4BA8-9EF2-CA17DE82787A}" srcOrd="1" destOrd="0" presId="urn:microsoft.com/office/officeart/2005/8/layout/process2"/>
    <dgm:cxn modelId="{179DC8C9-BC4E-4503-A77B-61F77B078449}" type="presParOf" srcId="{F2AC36C6-6712-4BA8-9EF2-CA17DE82787A}" destId="{3914141A-E040-4D40-A395-6FE6B7E8E61F}" srcOrd="0" destOrd="0" presId="urn:microsoft.com/office/officeart/2005/8/layout/process2"/>
    <dgm:cxn modelId="{EA64DBDF-8748-405A-967F-95F7B9CF87F9}" type="presParOf" srcId="{FD056C53-D7EB-4D77-95C7-11091E3B01C1}" destId="{4778AFC2-E221-42F4-B27F-DBF4B97F342A}" srcOrd="2" destOrd="0" presId="urn:microsoft.com/office/officeart/2005/8/layout/process2"/>
    <dgm:cxn modelId="{2D925AAD-737B-4B0E-BE7A-47EDDD643DF5}" type="presParOf" srcId="{FD056C53-D7EB-4D77-95C7-11091E3B01C1}" destId="{6AA131FB-9EDB-49C1-81C2-A4D8891ED02E}" srcOrd="3" destOrd="0" presId="urn:microsoft.com/office/officeart/2005/8/layout/process2"/>
    <dgm:cxn modelId="{AE0398E8-A308-4C95-AD40-C5AB68DB3619}" type="presParOf" srcId="{6AA131FB-9EDB-49C1-81C2-A4D8891ED02E}" destId="{29435213-87E0-4EBF-8D5F-5F3290F9D52F}" srcOrd="0" destOrd="0" presId="urn:microsoft.com/office/officeart/2005/8/layout/process2"/>
    <dgm:cxn modelId="{7B8738C1-2E37-4A81-B849-C6B5B8AB4041}" type="presParOf" srcId="{FD056C53-D7EB-4D77-95C7-11091E3B01C1}" destId="{25025D88-723B-4DAB-BC80-892ABF5D3148}"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59C1093-B753-4B2F-BFB6-9C826A71E644}" type="doc">
      <dgm:prSet loTypeId="urn:microsoft.com/office/officeart/2005/8/layout/default" loCatId="list" qsTypeId="urn:microsoft.com/office/officeart/2005/8/quickstyle/simple3" qsCatId="simple" csTypeId="urn:microsoft.com/office/officeart/2005/8/colors/accent3_2" csCatId="accent3" phldr="1"/>
      <dgm:spPr/>
      <dgm:t>
        <a:bodyPr/>
        <a:lstStyle/>
        <a:p>
          <a:endParaRPr lang="en-US"/>
        </a:p>
      </dgm:t>
    </dgm:pt>
    <dgm:pt modelId="{91E35A70-1BE4-4D95-A7C2-E1296C884889}">
      <dgm:prSet custT="1"/>
      <dgm:spPr/>
      <dgm:t>
        <a:bodyPr/>
        <a:lstStyle/>
        <a:p>
          <a:r>
            <a:rPr lang="en-AU" sz="2000" dirty="0"/>
            <a:t>Be active</a:t>
          </a:r>
          <a:r>
            <a:rPr lang="en-AU" sz="1600" dirty="0"/>
            <a:t>.</a:t>
          </a:r>
          <a:endParaRPr lang="en-US" sz="1600" dirty="0"/>
        </a:p>
      </dgm:t>
    </dgm:pt>
    <dgm:pt modelId="{E0D1A4E4-6A3F-4C44-997D-36AEC36E9DD3}" type="parTrans" cxnId="{3BC5151A-0895-497C-BAB8-086F645D3026}">
      <dgm:prSet/>
      <dgm:spPr/>
      <dgm:t>
        <a:bodyPr/>
        <a:lstStyle/>
        <a:p>
          <a:endParaRPr lang="en-US">
            <a:solidFill>
              <a:schemeClr val="tx1"/>
            </a:solidFill>
          </a:endParaRPr>
        </a:p>
      </dgm:t>
    </dgm:pt>
    <dgm:pt modelId="{88958E56-8157-4452-8DD8-3A9E14DDA20D}" type="sibTrans" cxnId="{3BC5151A-0895-497C-BAB8-086F645D3026}">
      <dgm:prSet/>
      <dgm:spPr/>
      <dgm:t>
        <a:bodyPr/>
        <a:lstStyle/>
        <a:p>
          <a:endParaRPr lang="en-US">
            <a:solidFill>
              <a:schemeClr val="tx1"/>
            </a:solidFill>
          </a:endParaRPr>
        </a:p>
      </dgm:t>
    </dgm:pt>
    <dgm:pt modelId="{DC8FBA9E-D804-4F70-BFB8-817A9FF19591}">
      <dgm:prSet custT="1"/>
      <dgm:spPr/>
      <dgm:t>
        <a:bodyPr/>
        <a:lstStyle/>
        <a:p>
          <a:r>
            <a:rPr lang="en-AU" sz="2000" dirty="0"/>
            <a:t>Eat well.</a:t>
          </a:r>
          <a:endParaRPr lang="en-US" sz="2000" dirty="0"/>
        </a:p>
      </dgm:t>
    </dgm:pt>
    <dgm:pt modelId="{6828F64B-F797-4518-A036-7635B34C8FA5}" type="parTrans" cxnId="{E83630F8-E040-4A7D-A634-356FB10D3FDE}">
      <dgm:prSet/>
      <dgm:spPr/>
      <dgm:t>
        <a:bodyPr/>
        <a:lstStyle/>
        <a:p>
          <a:endParaRPr lang="en-US">
            <a:solidFill>
              <a:schemeClr val="tx1"/>
            </a:solidFill>
          </a:endParaRPr>
        </a:p>
      </dgm:t>
    </dgm:pt>
    <dgm:pt modelId="{8BBDB340-98F3-433B-B441-EE6D5B286B6F}" type="sibTrans" cxnId="{E83630F8-E040-4A7D-A634-356FB10D3FDE}">
      <dgm:prSet/>
      <dgm:spPr/>
      <dgm:t>
        <a:bodyPr/>
        <a:lstStyle/>
        <a:p>
          <a:endParaRPr lang="en-US">
            <a:solidFill>
              <a:schemeClr val="tx1"/>
            </a:solidFill>
          </a:endParaRPr>
        </a:p>
      </dgm:t>
    </dgm:pt>
    <dgm:pt modelId="{FC32324C-3A63-4C86-9CC9-378D9CF71A48}">
      <dgm:prSet custT="1"/>
      <dgm:spPr/>
      <dgm:t>
        <a:bodyPr/>
        <a:lstStyle/>
        <a:p>
          <a:r>
            <a:rPr lang="en-AU" sz="2000" dirty="0"/>
            <a:t>Prioritise relationships.</a:t>
          </a:r>
          <a:endParaRPr lang="en-US" sz="2000" dirty="0"/>
        </a:p>
      </dgm:t>
    </dgm:pt>
    <dgm:pt modelId="{5BCA8202-079A-4F17-B8EE-9FCAB6748203}" type="parTrans" cxnId="{F155D000-C072-4CE7-A14E-13C1CEF210A8}">
      <dgm:prSet/>
      <dgm:spPr/>
      <dgm:t>
        <a:bodyPr/>
        <a:lstStyle/>
        <a:p>
          <a:endParaRPr lang="en-US">
            <a:solidFill>
              <a:schemeClr val="tx1"/>
            </a:solidFill>
          </a:endParaRPr>
        </a:p>
      </dgm:t>
    </dgm:pt>
    <dgm:pt modelId="{FBC6F0BE-E631-40FE-927B-2A87F41A9908}" type="sibTrans" cxnId="{F155D000-C072-4CE7-A14E-13C1CEF210A8}">
      <dgm:prSet/>
      <dgm:spPr/>
      <dgm:t>
        <a:bodyPr/>
        <a:lstStyle/>
        <a:p>
          <a:endParaRPr lang="en-US">
            <a:solidFill>
              <a:schemeClr val="tx1"/>
            </a:solidFill>
          </a:endParaRPr>
        </a:p>
      </dgm:t>
    </dgm:pt>
    <dgm:pt modelId="{60AEE268-3EBE-4124-9472-3F04AF6A5775}">
      <dgm:prSet custT="1"/>
      <dgm:spPr/>
      <dgm:t>
        <a:bodyPr/>
        <a:lstStyle/>
        <a:p>
          <a:r>
            <a:rPr lang="en-AU" sz="2000" dirty="0"/>
            <a:t>Keep things in perspective.</a:t>
          </a:r>
          <a:endParaRPr lang="en-US" sz="2000" dirty="0"/>
        </a:p>
      </dgm:t>
    </dgm:pt>
    <dgm:pt modelId="{2E01D360-0488-4496-99C1-34F633523D9D}" type="parTrans" cxnId="{008A2B34-465A-4F97-B938-60C72788AA11}">
      <dgm:prSet/>
      <dgm:spPr/>
      <dgm:t>
        <a:bodyPr/>
        <a:lstStyle/>
        <a:p>
          <a:endParaRPr lang="en-US">
            <a:solidFill>
              <a:schemeClr val="tx1"/>
            </a:solidFill>
          </a:endParaRPr>
        </a:p>
      </dgm:t>
    </dgm:pt>
    <dgm:pt modelId="{1337EA5B-20B2-4EDC-AF45-34B65EFA01BA}" type="sibTrans" cxnId="{008A2B34-465A-4F97-B938-60C72788AA11}">
      <dgm:prSet/>
      <dgm:spPr/>
      <dgm:t>
        <a:bodyPr/>
        <a:lstStyle/>
        <a:p>
          <a:endParaRPr lang="en-US">
            <a:solidFill>
              <a:schemeClr val="tx1"/>
            </a:solidFill>
          </a:endParaRPr>
        </a:p>
      </dgm:t>
    </dgm:pt>
    <dgm:pt modelId="{2A810131-5013-415C-A4D5-27A5C2A6CB5E}">
      <dgm:prSet custT="1"/>
      <dgm:spPr/>
      <dgm:t>
        <a:bodyPr/>
        <a:lstStyle/>
        <a:p>
          <a:r>
            <a:rPr lang="en-AU" sz="2000" dirty="0"/>
            <a:t>Work smarter not harder.</a:t>
          </a:r>
          <a:endParaRPr lang="en-US" sz="2000" dirty="0"/>
        </a:p>
      </dgm:t>
    </dgm:pt>
    <dgm:pt modelId="{CC0C323E-8AD1-49EF-965C-5D0673DAD7CA}" type="parTrans" cxnId="{B7283C1E-629A-4E16-8E56-5968F1149489}">
      <dgm:prSet/>
      <dgm:spPr/>
      <dgm:t>
        <a:bodyPr/>
        <a:lstStyle/>
        <a:p>
          <a:endParaRPr lang="en-US">
            <a:solidFill>
              <a:schemeClr val="tx1"/>
            </a:solidFill>
          </a:endParaRPr>
        </a:p>
      </dgm:t>
    </dgm:pt>
    <dgm:pt modelId="{5E8A3B03-CF7F-4F25-BAFC-998D08D71380}" type="sibTrans" cxnId="{B7283C1E-629A-4E16-8E56-5968F1149489}">
      <dgm:prSet/>
      <dgm:spPr/>
      <dgm:t>
        <a:bodyPr/>
        <a:lstStyle/>
        <a:p>
          <a:endParaRPr lang="en-US">
            <a:solidFill>
              <a:schemeClr val="tx1"/>
            </a:solidFill>
          </a:endParaRPr>
        </a:p>
      </dgm:t>
    </dgm:pt>
    <dgm:pt modelId="{6CF3F4D0-3AC6-4C61-B7DD-D57381F1B123}">
      <dgm:prSet custT="1"/>
      <dgm:spPr/>
      <dgm:t>
        <a:bodyPr/>
        <a:lstStyle/>
        <a:p>
          <a:r>
            <a:rPr lang="en-AU" sz="2000" dirty="0"/>
            <a:t>Seek help.</a:t>
          </a:r>
          <a:endParaRPr lang="en-US" sz="2000" dirty="0"/>
        </a:p>
      </dgm:t>
    </dgm:pt>
    <dgm:pt modelId="{871065A0-4216-485C-849B-F18638D123D5}" type="parTrans" cxnId="{A3ACAC64-6551-41CB-A43A-C318DD6DA8E7}">
      <dgm:prSet/>
      <dgm:spPr/>
      <dgm:t>
        <a:bodyPr/>
        <a:lstStyle/>
        <a:p>
          <a:endParaRPr lang="en-US">
            <a:solidFill>
              <a:schemeClr val="tx1"/>
            </a:solidFill>
          </a:endParaRPr>
        </a:p>
      </dgm:t>
    </dgm:pt>
    <dgm:pt modelId="{5DCC1010-2C5F-48DF-A020-DAC8D3F6EEE8}" type="sibTrans" cxnId="{A3ACAC64-6551-41CB-A43A-C318DD6DA8E7}">
      <dgm:prSet/>
      <dgm:spPr/>
      <dgm:t>
        <a:bodyPr/>
        <a:lstStyle/>
        <a:p>
          <a:endParaRPr lang="en-US">
            <a:solidFill>
              <a:schemeClr val="tx1"/>
            </a:solidFill>
          </a:endParaRPr>
        </a:p>
      </dgm:t>
    </dgm:pt>
    <dgm:pt modelId="{C1F95C4F-E87B-493F-9F3D-331D8FA6A3F9}">
      <dgm:prSet custT="1"/>
      <dgm:spPr/>
      <dgm:t>
        <a:bodyPr/>
        <a:lstStyle/>
        <a:p>
          <a:r>
            <a:rPr lang="en-AU" sz="2000" dirty="0"/>
            <a:t>Rest and sleep.</a:t>
          </a:r>
          <a:endParaRPr lang="en-US" sz="2000" dirty="0"/>
        </a:p>
      </dgm:t>
    </dgm:pt>
    <dgm:pt modelId="{42DCDA11-866D-4B4D-A489-DB3051878630}" type="parTrans" cxnId="{26CA3509-4ADB-4CD4-8988-0EA1AF9FE35A}">
      <dgm:prSet/>
      <dgm:spPr/>
      <dgm:t>
        <a:bodyPr/>
        <a:lstStyle/>
        <a:p>
          <a:endParaRPr lang="en-US">
            <a:solidFill>
              <a:schemeClr val="tx1"/>
            </a:solidFill>
          </a:endParaRPr>
        </a:p>
      </dgm:t>
    </dgm:pt>
    <dgm:pt modelId="{9A8BF5F7-F933-469F-BACD-7E1482D5725E}" type="sibTrans" cxnId="{26CA3509-4ADB-4CD4-8988-0EA1AF9FE35A}">
      <dgm:prSet/>
      <dgm:spPr/>
      <dgm:t>
        <a:bodyPr/>
        <a:lstStyle/>
        <a:p>
          <a:endParaRPr lang="en-US">
            <a:solidFill>
              <a:schemeClr val="tx1"/>
            </a:solidFill>
          </a:endParaRPr>
        </a:p>
      </dgm:t>
    </dgm:pt>
    <dgm:pt modelId="{E5401745-0034-45B6-99FD-37CE4FFC0DE4}">
      <dgm:prSet custT="1"/>
      <dgm:spPr/>
      <dgm:t>
        <a:bodyPr/>
        <a:lstStyle/>
        <a:p>
          <a:r>
            <a:rPr lang="en-AU" sz="1800" dirty="0"/>
            <a:t>Develop positive relaxation strategies.</a:t>
          </a:r>
          <a:endParaRPr lang="en-US" sz="1800" dirty="0"/>
        </a:p>
      </dgm:t>
    </dgm:pt>
    <dgm:pt modelId="{1F94EBEC-46BE-40B7-BA22-6E4D2FD0906C}" type="parTrans" cxnId="{89764BD2-7C0D-4A22-B5BA-F5AC89C0C688}">
      <dgm:prSet/>
      <dgm:spPr/>
      <dgm:t>
        <a:bodyPr/>
        <a:lstStyle/>
        <a:p>
          <a:endParaRPr lang="en-US">
            <a:solidFill>
              <a:schemeClr val="tx1"/>
            </a:solidFill>
          </a:endParaRPr>
        </a:p>
      </dgm:t>
    </dgm:pt>
    <dgm:pt modelId="{B1728605-552D-4C6B-86A3-30CA07B71F15}" type="sibTrans" cxnId="{89764BD2-7C0D-4A22-B5BA-F5AC89C0C688}">
      <dgm:prSet/>
      <dgm:spPr/>
      <dgm:t>
        <a:bodyPr/>
        <a:lstStyle/>
        <a:p>
          <a:endParaRPr lang="en-US">
            <a:solidFill>
              <a:schemeClr val="tx1"/>
            </a:solidFill>
          </a:endParaRPr>
        </a:p>
      </dgm:t>
    </dgm:pt>
    <dgm:pt modelId="{26D55079-C8D2-437B-8937-2E13D76EB27A}">
      <dgm:prSet/>
      <dgm:spPr/>
      <dgm:t>
        <a:bodyPr/>
        <a:lstStyle/>
        <a:p>
          <a:r>
            <a:rPr lang="en-AU" dirty="0"/>
            <a:t>Manage expectations.</a:t>
          </a:r>
          <a:endParaRPr lang="en-US" dirty="0"/>
        </a:p>
      </dgm:t>
    </dgm:pt>
    <dgm:pt modelId="{CCA4A07A-1E51-4D9B-AFDF-32CC6CC2B469}" type="parTrans" cxnId="{3E212D3B-7CDF-4585-96A4-92D831EBA5F0}">
      <dgm:prSet/>
      <dgm:spPr/>
      <dgm:t>
        <a:bodyPr/>
        <a:lstStyle/>
        <a:p>
          <a:endParaRPr lang="en-US">
            <a:solidFill>
              <a:schemeClr val="tx1"/>
            </a:solidFill>
          </a:endParaRPr>
        </a:p>
      </dgm:t>
    </dgm:pt>
    <dgm:pt modelId="{627B400F-DF51-4286-8EE3-5ED99EE47C5F}" type="sibTrans" cxnId="{3E212D3B-7CDF-4585-96A4-92D831EBA5F0}">
      <dgm:prSet/>
      <dgm:spPr/>
      <dgm:t>
        <a:bodyPr/>
        <a:lstStyle/>
        <a:p>
          <a:endParaRPr lang="en-US">
            <a:solidFill>
              <a:schemeClr val="tx1"/>
            </a:solidFill>
          </a:endParaRPr>
        </a:p>
      </dgm:t>
    </dgm:pt>
    <dgm:pt modelId="{0731EA37-09DD-48A5-8EA9-12EB8559E50B}" type="pres">
      <dgm:prSet presAssocID="{D59C1093-B753-4B2F-BFB6-9C826A71E644}" presName="diagram" presStyleCnt="0">
        <dgm:presLayoutVars>
          <dgm:dir/>
          <dgm:resizeHandles val="exact"/>
        </dgm:presLayoutVars>
      </dgm:prSet>
      <dgm:spPr/>
      <dgm:t>
        <a:bodyPr/>
        <a:lstStyle/>
        <a:p>
          <a:endParaRPr lang="en-GB"/>
        </a:p>
      </dgm:t>
    </dgm:pt>
    <dgm:pt modelId="{42DDAF89-80FC-4010-B382-7C0E594C2065}" type="pres">
      <dgm:prSet presAssocID="{91E35A70-1BE4-4D95-A7C2-E1296C884889}" presName="node" presStyleLbl="node1" presStyleIdx="0" presStyleCnt="9">
        <dgm:presLayoutVars>
          <dgm:bulletEnabled val="1"/>
        </dgm:presLayoutVars>
      </dgm:prSet>
      <dgm:spPr/>
      <dgm:t>
        <a:bodyPr/>
        <a:lstStyle/>
        <a:p>
          <a:endParaRPr lang="en-GB"/>
        </a:p>
      </dgm:t>
    </dgm:pt>
    <dgm:pt modelId="{68687C05-58FD-4762-82D2-7DA5E6E446BA}" type="pres">
      <dgm:prSet presAssocID="{88958E56-8157-4452-8DD8-3A9E14DDA20D}" presName="sibTrans" presStyleCnt="0"/>
      <dgm:spPr/>
    </dgm:pt>
    <dgm:pt modelId="{04FC57F4-A68A-4C69-B943-411E3BCE41D5}" type="pres">
      <dgm:prSet presAssocID="{DC8FBA9E-D804-4F70-BFB8-817A9FF19591}" presName="node" presStyleLbl="node1" presStyleIdx="1" presStyleCnt="9">
        <dgm:presLayoutVars>
          <dgm:bulletEnabled val="1"/>
        </dgm:presLayoutVars>
      </dgm:prSet>
      <dgm:spPr/>
      <dgm:t>
        <a:bodyPr/>
        <a:lstStyle/>
        <a:p>
          <a:endParaRPr lang="en-GB"/>
        </a:p>
      </dgm:t>
    </dgm:pt>
    <dgm:pt modelId="{7E9F8FF4-68D3-4243-B335-3FCD7D53C454}" type="pres">
      <dgm:prSet presAssocID="{8BBDB340-98F3-433B-B441-EE6D5B286B6F}" presName="sibTrans" presStyleCnt="0"/>
      <dgm:spPr/>
    </dgm:pt>
    <dgm:pt modelId="{EF706F99-4FA6-4120-A947-53EB134227B8}" type="pres">
      <dgm:prSet presAssocID="{FC32324C-3A63-4C86-9CC9-378D9CF71A48}" presName="node" presStyleLbl="node1" presStyleIdx="2" presStyleCnt="9">
        <dgm:presLayoutVars>
          <dgm:bulletEnabled val="1"/>
        </dgm:presLayoutVars>
      </dgm:prSet>
      <dgm:spPr/>
      <dgm:t>
        <a:bodyPr/>
        <a:lstStyle/>
        <a:p>
          <a:endParaRPr lang="en-GB"/>
        </a:p>
      </dgm:t>
    </dgm:pt>
    <dgm:pt modelId="{E5DCE737-F2DA-4D67-9974-0EF2B2974A45}" type="pres">
      <dgm:prSet presAssocID="{FBC6F0BE-E631-40FE-927B-2A87F41A9908}" presName="sibTrans" presStyleCnt="0"/>
      <dgm:spPr/>
    </dgm:pt>
    <dgm:pt modelId="{EC9A96E3-3A39-4AE3-9D84-1BA72F3726B2}" type="pres">
      <dgm:prSet presAssocID="{60AEE268-3EBE-4124-9472-3F04AF6A5775}" presName="node" presStyleLbl="node1" presStyleIdx="3" presStyleCnt="9">
        <dgm:presLayoutVars>
          <dgm:bulletEnabled val="1"/>
        </dgm:presLayoutVars>
      </dgm:prSet>
      <dgm:spPr/>
      <dgm:t>
        <a:bodyPr/>
        <a:lstStyle/>
        <a:p>
          <a:endParaRPr lang="en-GB"/>
        </a:p>
      </dgm:t>
    </dgm:pt>
    <dgm:pt modelId="{820A43FF-7EA9-4BD7-A167-1134F10AE930}" type="pres">
      <dgm:prSet presAssocID="{1337EA5B-20B2-4EDC-AF45-34B65EFA01BA}" presName="sibTrans" presStyleCnt="0"/>
      <dgm:spPr/>
    </dgm:pt>
    <dgm:pt modelId="{DDFCF067-AD63-4014-9826-DAEA0C0D9F2C}" type="pres">
      <dgm:prSet presAssocID="{2A810131-5013-415C-A4D5-27A5C2A6CB5E}" presName="node" presStyleLbl="node1" presStyleIdx="4" presStyleCnt="9">
        <dgm:presLayoutVars>
          <dgm:bulletEnabled val="1"/>
        </dgm:presLayoutVars>
      </dgm:prSet>
      <dgm:spPr/>
      <dgm:t>
        <a:bodyPr/>
        <a:lstStyle/>
        <a:p>
          <a:endParaRPr lang="en-GB"/>
        </a:p>
      </dgm:t>
    </dgm:pt>
    <dgm:pt modelId="{C3E04881-70DD-4FEB-B0AF-9CBBE7A13104}" type="pres">
      <dgm:prSet presAssocID="{5E8A3B03-CF7F-4F25-BAFC-998D08D71380}" presName="sibTrans" presStyleCnt="0"/>
      <dgm:spPr/>
    </dgm:pt>
    <dgm:pt modelId="{B4FD7DB6-2EFF-4417-9C91-290985143131}" type="pres">
      <dgm:prSet presAssocID="{6CF3F4D0-3AC6-4C61-B7DD-D57381F1B123}" presName="node" presStyleLbl="node1" presStyleIdx="5" presStyleCnt="9">
        <dgm:presLayoutVars>
          <dgm:bulletEnabled val="1"/>
        </dgm:presLayoutVars>
      </dgm:prSet>
      <dgm:spPr/>
      <dgm:t>
        <a:bodyPr/>
        <a:lstStyle/>
        <a:p>
          <a:endParaRPr lang="en-GB"/>
        </a:p>
      </dgm:t>
    </dgm:pt>
    <dgm:pt modelId="{4556933E-A54C-4D29-9A29-BBAE5157F158}" type="pres">
      <dgm:prSet presAssocID="{5DCC1010-2C5F-48DF-A020-DAC8D3F6EEE8}" presName="sibTrans" presStyleCnt="0"/>
      <dgm:spPr/>
    </dgm:pt>
    <dgm:pt modelId="{006E44F6-61DB-4F01-A024-76B4C2244EC1}" type="pres">
      <dgm:prSet presAssocID="{C1F95C4F-E87B-493F-9F3D-331D8FA6A3F9}" presName="node" presStyleLbl="node1" presStyleIdx="6" presStyleCnt="9">
        <dgm:presLayoutVars>
          <dgm:bulletEnabled val="1"/>
        </dgm:presLayoutVars>
      </dgm:prSet>
      <dgm:spPr/>
      <dgm:t>
        <a:bodyPr/>
        <a:lstStyle/>
        <a:p>
          <a:endParaRPr lang="en-GB"/>
        </a:p>
      </dgm:t>
    </dgm:pt>
    <dgm:pt modelId="{29AAC651-DCCE-4B4B-8FBA-33DDCBFAF925}" type="pres">
      <dgm:prSet presAssocID="{9A8BF5F7-F933-469F-BACD-7E1482D5725E}" presName="sibTrans" presStyleCnt="0"/>
      <dgm:spPr/>
    </dgm:pt>
    <dgm:pt modelId="{93A3188B-8D04-4FE1-990F-14CAE9DA50B4}" type="pres">
      <dgm:prSet presAssocID="{E5401745-0034-45B6-99FD-37CE4FFC0DE4}" presName="node" presStyleLbl="node1" presStyleIdx="7" presStyleCnt="9">
        <dgm:presLayoutVars>
          <dgm:bulletEnabled val="1"/>
        </dgm:presLayoutVars>
      </dgm:prSet>
      <dgm:spPr/>
      <dgm:t>
        <a:bodyPr/>
        <a:lstStyle/>
        <a:p>
          <a:endParaRPr lang="en-GB"/>
        </a:p>
      </dgm:t>
    </dgm:pt>
    <dgm:pt modelId="{1431E006-8A20-449D-9247-5349E8495529}" type="pres">
      <dgm:prSet presAssocID="{B1728605-552D-4C6B-86A3-30CA07B71F15}" presName="sibTrans" presStyleCnt="0"/>
      <dgm:spPr/>
    </dgm:pt>
    <dgm:pt modelId="{D03AE658-57A8-4BBD-876B-0808A0623F96}" type="pres">
      <dgm:prSet presAssocID="{26D55079-C8D2-437B-8937-2E13D76EB27A}" presName="node" presStyleLbl="node1" presStyleIdx="8" presStyleCnt="9">
        <dgm:presLayoutVars>
          <dgm:bulletEnabled val="1"/>
        </dgm:presLayoutVars>
      </dgm:prSet>
      <dgm:spPr/>
      <dgm:t>
        <a:bodyPr/>
        <a:lstStyle/>
        <a:p>
          <a:endParaRPr lang="en-GB"/>
        </a:p>
      </dgm:t>
    </dgm:pt>
  </dgm:ptLst>
  <dgm:cxnLst>
    <dgm:cxn modelId="{A3ACAC64-6551-41CB-A43A-C318DD6DA8E7}" srcId="{D59C1093-B753-4B2F-BFB6-9C826A71E644}" destId="{6CF3F4D0-3AC6-4C61-B7DD-D57381F1B123}" srcOrd="5" destOrd="0" parTransId="{871065A0-4216-485C-849B-F18638D123D5}" sibTransId="{5DCC1010-2C5F-48DF-A020-DAC8D3F6EEE8}"/>
    <dgm:cxn modelId="{C5F93327-C368-4238-B848-7E240B979A30}" type="presOf" srcId="{DC8FBA9E-D804-4F70-BFB8-817A9FF19591}" destId="{04FC57F4-A68A-4C69-B943-411E3BCE41D5}" srcOrd="0" destOrd="0" presId="urn:microsoft.com/office/officeart/2005/8/layout/default"/>
    <dgm:cxn modelId="{008A2B34-465A-4F97-B938-60C72788AA11}" srcId="{D59C1093-B753-4B2F-BFB6-9C826A71E644}" destId="{60AEE268-3EBE-4124-9472-3F04AF6A5775}" srcOrd="3" destOrd="0" parTransId="{2E01D360-0488-4496-99C1-34F633523D9D}" sibTransId="{1337EA5B-20B2-4EDC-AF45-34B65EFA01BA}"/>
    <dgm:cxn modelId="{E15B622E-2DAE-4EF7-9E64-B386D6160ABB}" type="presOf" srcId="{FC32324C-3A63-4C86-9CC9-378D9CF71A48}" destId="{EF706F99-4FA6-4120-A947-53EB134227B8}" srcOrd="0" destOrd="0" presId="urn:microsoft.com/office/officeart/2005/8/layout/default"/>
    <dgm:cxn modelId="{F155D000-C072-4CE7-A14E-13C1CEF210A8}" srcId="{D59C1093-B753-4B2F-BFB6-9C826A71E644}" destId="{FC32324C-3A63-4C86-9CC9-378D9CF71A48}" srcOrd="2" destOrd="0" parTransId="{5BCA8202-079A-4F17-B8EE-9FCAB6748203}" sibTransId="{FBC6F0BE-E631-40FE-927B-2A87F41A9908}"/>
    <dgm:cxn modelId="{E83630F8-E040-4A7D-A634-356FB10D3FDE}" srcId="{D59C1093-B753-4B2F-BFB6-9C826A71E644}" destId="{DC8FBA9E-D804-4F70-BFB8-817A9FF19591}" srcOrd="1" destOrd="0" parTransId="{6828F64B-F797-4518-A036-7635B34C8FA5}" sibTransId="{8BBDB340-98F3-433B-B441-EE6D5B286B6F}"/>
    <dgm:cxn modelId="{26CA3509-4ADB-4CD4-8988-0EA1AF9FE35A}" srcId="{D59C1093-B753-4B2F-BFB6-9C826A71E644}" destId="{C1F95C4F-E87B-493F-9F3D-331D8FA6A3F9}" srcOrd="6" destOrd="0" parTransId="{42DCDA11-866D-4B4D-A489-DB3051878630}" sibTransId="{9A8BF5F7-F933-469F-BACD-7E1482D5725E}"/>
    <dgm:cxn modelId="{46748AB1-D0F5-40E6-8D80-3046BAF449AB}" type="presOf" srcId="{26D55079-C8D2-437B-8937-2E13D76EB27A}" destId="{D03AE658-57A8-4BBD-876B-0808A0623F96}" srcOrd="0" destOrd="0" presId="urn:microsoft.com/office/officeart/2005/8/layout/default"/>
    <dgm:cxn modelId="{303DF531-97FE-4E96-9981-8BAAB87B73FC}" type="presOf" srcId="{91E35A70-1BE4-4D95-A7C2-E1296C884889}" destId="{42DDAF89-80FC-4010-B382-7C0E594C2065}" srcOrd="0" destOrd="0" presId="urn:microsoft.com/office/officeart/2005/8/layout/default"/>
    <dgm:cxn modelId="{B7283C1E-629A-4E16-8E56-5968F1149489}" srcId="{D59C1093-B753-4B2F-BFB6-9C826A71E644}" destId="{2A810131-5013-415C-A4D5-27A5C2A6CB5E}" srcOrd="4" destOrd="0" parTransId="{CC0C323E-8AD1-49EF-965C-5D0673DAD7CA}" sibTransId="{5E8A3B03-CF7F-4F25-BAFC-998D08D71380}"/>
    <dgm:cxn modelId="{F3EBF5BE-45B7-4190-9086-56839FA94545}" type="presOf" srcId="{C1F95C4F-E87B-493F-9F3D-331D8FA6A3F9}" destId="{006E44F6-61DB-4F01-A024-76B4C2244EC1}" srcOrd="0" destOrd="0" presId="urn:microsoft.com/office/officeart/2005/8/layout/default"/>
    <dgm:cxn modelId="{FE493D2D-C0D3-411D-B900-5A6D76C5A0DA}" type="presOf" srcId="{D59C1093-B753-4B2F-BFB6-9C826A71E644}" destId="{0731EA37-09DD-48A5-8EA9-12EB8559E50B}" srcOrd="0" destOrd="0" presId="urn:microsoft.com/office/officeart/2005/8/layout/default"/>
    <dgm:cxn modelId="{941A65EF-A605-4D8D-81E2-73047FEB5D2B}" type="presOf" srcId="{6CF3F4D0-3AC6-4C61-B7DD-D57381F1B123}" destId="{B4FD7DB6-2EFF-4417-9C91-290985143131}" srcOrd="0" destOrd="0" presId="urn:microsoft.com/office/officeart/2005/8/layout/default"/>
    <dgm:cxn modelId="{D39C8B56-116A-4652-A13B-2F7BD291DDCC}" type="presOf" srcId="{E5401745-0034-45B6-99FD-37CE4FFC0DE4}" destId="{93A3188B-8D04-4FE1-990F-14CAE9DA50B4}" srcOrd="0" destOrd="0" presId="urn:microsoft.com/office/officeart/2005/8/layout/default"/>
    <dgm:cxn modelId="{E8678191-9345-4410-BB72-28468C10F524}" type="presOf" srcId="{2A810131-5013-415C-A4D5-27A5C2A6CB5E}" destId="{DDFCF067-AD63-4014-9826-DAEA0C0D9F2C}" srcOrd="0" destOrd="0" presId="urn:microsoft.com/office/officeart/2005/8/layout/default"/>
    <dgm:cxn modelId="{3E212D3B-7CDF-4585-96A4-92D831EBA5F0}" srcId="{D59C1093-B753-4B2F-BFB6-9C826A71E644}" destId="{26D55079-C8D2-437B-8937-2E13D76EB27A}" srcOrd="8" destOrd="0" parTransId="{CCA4A07A-1E51-4D9B-AFDF-32CC6CC2B469}" sibTransId="{627B400F-DF51-4286-8EE3-5ED99EE47C5F}"/>
    <dgm:cxn modelId="{7AA005FD-7866-4E35-B566-E83188660EFB}" type="presOf" srcId="{60AEE268-3EBE-4124-9472-3F04AF6A5775}" destId="{EC9A96E3-3A39-4AE3-9D84-1BA72F3726B2}" srcOrd="0" destOrd="0" presId="urn:microsoft.com/office/officeart/2005/8/layout/default"/>
    <dgm:cxn modelId="{89764BD2-7C0D-4A22-B5BA-F5AC89C0C688}" srcId="{D59C1093-B753-4B2F-BFB6-9C826A71E644}" destId="{E5401745-0034-45B6-99FD-37CE4FFC0DE4}" srcOrd="7" destOrd="0" parTransId="{1F94EBEC-46BE-40B7-BA22-6E4D2FD0906C}" sibTransId="{B1728605-552D-4C6B-86A3-30CA07B71F15}"/>
    <dgm:cxn modelId="{3BC5151A-0895-497C-BAB8-086F645D3026}" srcId="{D59C1093-B753-4B2F-BFB6-9C826A71E644}" destId="{91E35A70-1BE4-4D95-A7C2-E1296C884889}" srcOrd="0" destOrd="0" parTransId="{E0D1A4E4-6A3F-4C44-997D-36AEC36E9DD3}" sibTransId="{88958E56-8157-4452-8DD8-3A9E14DDA20D}"/>
    <dgm:cxn modelId="{75023B77-182A-429F-84C7-441A62CE9244}" type="presParOf" srcId="{0731EA37-09DD-48A5-8EA9-12EB8559E50B}" destId="{42DDAF89-80FC-4010-B382-7C0E594C2065}" srcOrd="0" destOrd="0" presId="urn:microsoft.com/office/officeart/2005/8/layout/default"/>
    <dgm:cxn modelId="{CDB9F5A5-FC63-476D-A33A-F87954073DD2}" type="presParOf" srcId="{0731EA37-09DD-48A5-8EA9-12EB8559E50B}" destId="{68687C05-58FD-4762-82D2-7DA5E6E446BA}" srcOrd="1" destOrd="0" presId="urn:microsoft.com/office/officeart/2005/8/layout/default"/>
    <dgm:cxn modelId="{7DC20DF4-2ADA-4F4A-8D64-5BF691CD382F}" type="presParOf" srcId="{0731EA37-09DD-48A5-8EA9-12EB8559E50B}" destId="{04FC57F4-A68A-4C69-B943-411E3BCE41D5}" srcOrd="2" destOrd="0" presId="urn:microsoft.com/office/officeart/2005/8/layout/default"/>
    <dgm:cxn modelId="{192353A3-A2E7-4958-8228-9F8458914CA9}" type="presParOf" srcId="{0731EA37-09DD-48A5-8EA9-12EB8559E50B}" destId="{7E9F8FF4-68D3-4243-B335-3FCD7D53C454}" srcOrd="3" destOrd="0" presId="urn:microsoft.com/office/officeart/2005/8/layout/default"/>
    <dgm:cxn modelId="{535313C7-5654-46FF-A78D-DB364A23F19D}" type="presParOf" srcId="{0731EA37-09DD-48A5-8EA9-12EB8559E50B}" destId="{EF706F99-4FA6-4120-A947-53EB134227B8}" srcOrd="4" destOrd="0" presId="urn:microsoft.com/office/officeart/2005/8/layout/default"/>
    <dgm:cxn modelId="{7DFB9E94-0AEA-4FCA-A203-EB32AE1D82C3}" type="presParOf" srcId="{0731EA37-09DD-48A5-8EA9-12EB8559E50B}" destId="{E5DCE737-F2DA-4D67-9974-0EF2B2974A45}" srcOrd="5" destOrd="0" presId="urn:microsoft.com/office/officeart/2005/8/layout/default"/>
    <dgm:cxn modelId="{AC7D9471-95B3-48CE-B844-18E277176229}" type="presParOf" srcId="{0731EA37-09DD-48A5-8EA9-12EB8559E50B}" destId="{EC9A96E3-3A39-4AE3-9D84-1BA72F3726B2}" srcOrd="6" destOrd="0" presId="urn:microsoft.com/office/officeart/2005/8/layout/default"/>
    <dgm:cxn modelId="{1F36C59C-ABE8-4FF3-B247-C219337E67DB}" type="presParOf" srcId="{0731EA37-09DD-48A5-8EA9-12EB8559E50B}" destId="{820A43FF-7EA9-4BD7-A167-1134F10AE930}" srcOrd="7" destOrd="0" presId="urn:microsoft.com/office/officeart/2005/8/layout/default"/>
    <dgm:cxn modelId="{DA31CFCA-1144-4E7F-9D6A-B7583A1A838B}" type="presParOf" srcId="{0731EA37-09DD-48A5-8EA9-12EB8559E50B}" destId="{DDFCF067-AD63-4014-9826-DAEA0C0D9F2C}" srcOrd="8" destOrd="0" presId="urn:microsoft.com/office/officeart/2005/8/layout/default"/>
    <dgm:cxn modelId="{6FF388A3-5CB6-47DF-8140-E3C4E4EBBF2D}" type="presParOf" srcId="{0731EA37-09DD-48A5-8EA9-12EB8559E50B}" destId="{C3E04881-70DD-4FEB-B0AF-9CBBE7A13104}" srcOrd="9" destOrd="0" presId="urn:microsoft.com/office/officeart/2005/8/layout/default"/>
    <dgm:cxn modelId="{0D938710-2687-4127-A392-3D0F3AB895C0}" type="presParOf" srcId="{0731EA37-09DD-48A5-8EA9-12EB8559E50B}" destId="{B4FD7DB6-2EFF-4417-9C91-290985143131}" srcOrd="10" destOrd="0" presId="urn:microsoft.com/office/officeart/2005/8/layout/default"/>
    <dgm:cxn modelId="{9ED8D55B-DD10-4DB9-BEB6-2F52196DB4B8}" type="presParOf" srcId="{0731EA37-09DD-48A5-8EA9-12EB8559E50B}" destId="{4556933E-A54C-4D29-9A29-BBAE5157F158}" srcOrd="11" destOrd="0" presId="urn:microsoft.com/office/officeart/2005/8/layout/default"/>
    <dgm:cxn modelId="{760E68B3-69F0-4916-9ACB-669DD6990FE7}" type="presParOf" srcId="{0731EA37-09DD-48A5-8EA9-12EB8559E50B}" destId="{006E44F6-61DB-4F01-A024-76B4C2244EC1}" srcOrd="12" destOrd="0" presId="urn:microsoft.com/office/officeart/2005/8/layout/default"/>
    <dgm:cxn modelId="{D9BBC517-348A-46D7-85F3-1A67C90A4382}" type="presParOf" srcId="{0731EA37-09DD-48A5-8EA9-12EB8559E50B}" destId="{29AAC651-DCCE-4B4B-8FBA-33DDCBFAF925}" srcOrd="13" destOrd="0" presId="urn:microsoft.com/office/officeart/2005/8/layout/default"/>
    <dgm:cxn modelId="{2067A3AB-CCA8-4108-B6EE-87E9DD241F63}" type="presParOf" srcId="{0731EA37-09DD-48A5-8EA9-12EB8559E50B}" destId="{93A3188B-8D04-4FE1-990F-14CAE9DA50B4}" srcOrd="14" destOrd="0" presId="urn:microsoft.com/office/officeart/2005/8/layout/default"/>
    <dgm:cxn modelId="{DB5245B6-5ED1-4FF8-96E2-EE204AE3ADDC}" type="presParOf" srcId="{0731EA37-09DD-48A5-8EA9-12EB8559E50B}" destId="{1431E006-8A20-449D-9247-5349E8495529}" srcOrd="15" destOrd="0" presId="urn:microsoft.com/office/officeart/2005/8/layout/default"/>
    <dgm:cxn modelId="{3FDAC164-0B06-4E78-8C9D-FCF62CDFB01C}" type="presParOf" srcId="{0731EA37-09DD-48A5-8EA9-12EB8559E50B}" destId="{D03AE658-57A8-4BBD-876B-0808A0623F96}"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4999DC8-CEBF-437C-9829-CD7C595BB2D7}"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en-US"/>
        </a:p>
      </dgm:t>
    </dgm:pt>
    <dgm:pt modelId="{80F77BE8-D4FB-4484-ADCD-B8E5769DDDD2}">
      <dgm:prSet/>
      <dgm:spPr/>
      <dgm:t>
        <a:bodyPr/>
        <a:lstStyle/>
        <a:p>
          <a:r>
            <a:rPr lang="en-AU"/>
            <a:t>Legal professional ethics regulate the behaviour of the legal profession, creating duties and responsibilities to the court, the administration of justice, the client and colleagues. </a:t>
          </a:r>
          <a:endParaRPr lang="en-US"/>
        </a:p>
      </dgm:t>
    </dgm:pt>
    <dgm:pt modelId="{3719ECB8-2712-4189-A431-791DC7438A27}" type="parTrans" cxnId="{271DE3C4-7CF7-4847-9FC7-3AF02D3A5214}">
      <dgm:prSet/>
      <dgm:spPr/>
      <dgm:t>
        <a:bodyPr/>
        <a:lstStyle/>
        <a:p>
          <a:endParaRPr lang="en-US"/>
        </a:p>
      </dgm:t>
    </dgm:pt>
    <dgm:pt modelId="{6F1BC4A5-5743-4C1A-9CD1-1D8BEC44B240}" type="sibTrans" cxnId="{271DE3C4-7CF7-4847-9FC7-3AF02D3A5214}">
      <dgm:prSet/>
      <dgm:spPr/>
      <dgm:t>
        <a:bodyPr/>
        <a:lstStyle/>
        <a:p>
          <a:endParaRPr lang="en-US"/>
        </a:p>
      </dgm:t>
    </dgm:pt>
    <dgm:pt modelId="{8C5F6AAE-0F31-4151-9803-5ACC437F50C2}">
      <dgm:prSet/>
      <dgm:spPr/>
      <dgm:t>
        <a:bodyPr/>
        <a:lstStyle/>
        <a:p>
          <a:r>
            <a:rPr lang="en-AU" dirty="0"/>
            <a:t>In guiding ethical conduct - how lawyers ‘ought to’ act - legal professional ethics </a:t>
          </a:r>
          <a:r>
            <a:rPr lang="en-AU" b="1" dirty="0"/>
            <a:t>lack</a:t>
          </a:r>
          <a:r>
            <a:rPr lang="en-AU" dirty="0"/>
            <a:t> a core conceptual framework relevant to lawyer well-being.</a:t>
          </a:r>
          <a:endParaRPr lang="en-US" dirty="0"/>
        </a:p>
      </dgm:t>
    </dgm:pt>
    <dgm:pt modelId="{1FB796D8-54AF-4977-A0C2-EDCDDC9A2013}" type="parTrans" cxnId="{393A7934-BA7C-45CD-8096-B83F6F850319}">
      <dgm:prSet/>
      <dgm:spPr/>
      <dgm:t>
        <a:bodyPr/>
        <a:lstStyle/>
        <a:p>
          <a:endParaRPr lang="en-US"/>
        </a:p>
      </dgm:t>
    </dgm:pt>
    <dgm:pt modelId="{33AA9050-FB40-4A9D-8933-DC6DF0EC3908}" type="sibTrans" cxnId="{393A7934-BA7C-45CD-8096-B83F6F850319}">
      <dgm:prSet/>
      <dgm:spPr/>
      <dgm:t>
        <a:bodyPr/>
        <a:lstStyle/>
        <a:p>
          <a:endParaRPr lang="en-US"/>
        </a:p>
      </dgm:t>
    </dgm:pt>
    <dgm:pt modelId="{5B340FED-B035-4A36-89EC-0D02653D881C}">
      <dgm:prSet/>
      <dgm:spPr/>
      <dgm:t>
        <a:bodyPr/>
        <a:lstStyle/>
        <a:p>
          <a:r>
            <a:rPr lang="en-AU"/>
            <a:t>Such a framework should be foundational and fundamental to a positive professional identity for lawyers.</a:t>
          </a:r>
          <a:endParaRPr lang="en-US"/>
        </a:p>
      </dgm:t>
    </dgm:pt>
    <dgm:pt modelId="{4643837C-3CAA-470D-9ECE-126A8FED8B6A}" type="parTrans" cxnId="{ED3B2220-D7DE-41CF-A355-39B363D10E50}">
      <dgm:prSet/>
      <dgm:spPr/>
      <dgm:t>
        <a:bodyPr/>
        <a:lstStyle/>
        <a:p>
          <a:endParaRPr lang="en-US"/>
        </a:p>
      </dgm:t>
    </dgm:pt>
    <dgm:pt modelId="{23AC3AC9-21D2-42FB-B93F-19348D42D431}" type="sibTrans" cxnId="{ED3B2220-D7DE-41CF-A355-39B363D10E50}">
      <dgm:prSet/>
      <dgm:spPr/>
      <dgm:t>
        <a:bodyPr/>
        <a:lstStyle/>
        <a:p>
          <a:endParaRPr lang="en-US"/>
        </a:p>
      </dgm:t>
    </dgm:pt>
    <dgm:pt modelId="{F922AB95-3D03-4747-88DC-53BA7498300E}" type="pres">
      <dgm:prSet presAssocID="{24999DC8-CEBF-437C-9829-CD7C595BB2D7}" presName="vert0" presStyleCnt="0">
        <dgm:presLayoutVars>
          <dgm:dir/>
          <dgm:animOne val="branch"/>
          <dgm:animLvl val="lvl"/>
        </dgm:presLayoutVars>
      </dgm:prSet>
      <dgm:spPr/>
      <dgm:t>
        <a:bodyPr/>
        <a:lstStyle/>
        <a:p>
          <a:endParaRPr lang="en-GB"/>
        </a:p>
      </dgm:t>
    </dgm:pt>
    <dgm:pt modelId="{60A3583A-B00C-4C01-B74F-328E616F08F7}" type="pres">
      <dgm:prSet presAssocID="{80F77BE8-D4FB-4484-ADCD-B8E5769DDDD2}" presName="thickLine" presStyleLbl="alignNode1" presStyleIdx="0" presStyleCnt="3"/>
      <dgm:spPr/>
    </dgm:pt>
    <dgm:pt modelId="{E8E373D4-F2B1-4B01-A491-5DB515941468}" type="pres">
      <dgm:prSet presAssocID="{80F77BE8-D4FB-4484-ADCD-B8E5769DDDD2}" presName="horz1" presStyleCnt="0"/>
      <dgm:spPr/>
    </dgm:pt>
    <dgm:pt modelId="{F99E4CA2-D6B1-4492-8F70-A159EF64C558}" type="pres">
      <dgm:prSet presAssocID="{80F77BE8-D4FB-4484-ADCD-B8E5769DDDD2}" presName="tx1" presStyleLbl="revTx" presStyleIdx="0" presStyleCnt="3"/>
      <dgm:spPr/>
      <dgm:t>
        <a:bodyPr/>
        <a:lstStyle/>
        <a:p>
          <a:endParaRPr lang="en-GB"/>
        </a:p>
      </dgm:t>
    </dgm:pt>
    <dgm:pt modelId="{FBD7218C-0AC2-423B-A813-B8385474E4B5}" type="pres">
      <dgm:prSet presAssocID="{80F77BE8-D4FB-4484-ADCD-B8E5769DDDD2}" presName="vert1" presStyleCnt="0"/>
      <dgm:spPr/>
    </dgm:pt>
    <dgm:pt modelId="{5BC0AE82-9C4E-4E87-A63C-0828B9D299BE}" type="pres">
      <dgm:prSet presAssocID="{8C5F6AAE-0F31-4151-9803-5ACC437F50C2}" presName="thickLine" presStyleLbl="alignNode1" presStyleIdx="1" presStyleCnt="3"/>
      <dgm:spPr/>
    </dgm:pt>
    <dgm:pt modelId="{FB8BA304-1522-4EBF-A9F8-8B8E2EE2AFED}" type="pres">
      <dgm:prSet presAssocID="{8C5F6AAE-0F31-4151-9803-5ACC437F50C2}" presName="horz1" presStyleCnt="0"/>
      <dgm:spPr/>
    </dgm:pt>
    <dgm:pt modelId="{9B60AB71-0E96-4737-BA8D-BFA9AEBD46DD}" type="pres">
      <dgm:prSet presAssocID="{8C5F6AAE-0F31-4151-9803-5ACC437F50C2}" presName="tx1" presStyleLbl="revTx" presStyleIdx="1" presStyleCnt="3"/>
      <dgm:spPr/>
      <dgm:t>
        <a:bodyPr/>
        <a:lstStyle/>
        <a:p>
          <a:endParaRPr lang="en-GB"/>
        </a:p>
      </dgm:t>
    </dgm:pt>
    <dgm:pt modelId="{C34817C3-A149-4348-A13D-4C8195252AA2}" type="pres">
      <dgm:prSet presAssocID="{8C5F6AAE-0F31-4151-9803-5ACC437F50C2}" presName="vert1" presStyleCnt="0"/>
      <dgm:spPr/>
    </dgm:pt>
    <dgm:pt modelId="{AD8E7D62-7494-466B-B5D6-ED17004AED1C}" type="pres">
      <dgm:prSet presAssocID="{5B340FED-B035-4A36-89EC-0D02653D881C}" presName="thickLine" presStyleLbl="alignNode1" presStyleIdx="2" presStyleCnt="3"/>
      <dgm:spPr/>
    </dgm:pt>
    <dgm:pt modelId="{4AF4AC55-9628-46AD-B1F7-924E3C7E1AA7}" type="pres">
      <dgm:prSet presAssocID="{5B340FED-B035-4A36-89EC-0D02653D881C}" presName="horz1" presStyleCnt="0"/>
      <dgm:spPr/>
    </dgm:pt>
    <dgm:pt modelId="{2D6F9509-8A0F-4524-8C80-6959D88076A4}" type="pres">
      <dgm:prSet presAssocID="{5B340FED-B035-4A36-89EC-0D02653D881C}" presName="tx1" presStyleLbl="revTx" presStyleIdx="2" presStyleCnt="3"/>
      <dgm:spPr/>
      <dgm:t>
        <a:bodyPr/>
        <a:lstStyle/>
        <a:p>
          <a:endParaRPr lang="en-GB"/>
        </a:p>
      </dgm:t>
    </dgm:pt>
    <dgm:pt modelId="{BE0D9747-A88D-4D75-9418-378C176ED170}" type="pres">
      <dgm:prSet presAssocID="{5B340FED-B035-4A36-89EC-0D02653D881C}" presName="vert1" presStyleCnt="0"/>
      <dgm:spPr/>
    </dgm:pt>
  </dgm:ptLst>
  <dgm:cxnLst>
    <dgm:cxn modelId="{E39B9AD9-DE84-41A3-BA57-B59C18BC781F}" type="presOf" srcId="{80F77BE8-D4FB-4484-ADCD-B8E5769DDDD2}" destId="{F99E4CA2-D6B1-4492-8F70-A159EF64C558}" srcOrd="0" destOrd="0" presId="urn:microsoft.com/office/officeart/2008/layout/LinedList"/>
    <dgm:cxn modelId="{393A7934-BA7C-45CD-8096-B83F6F850319}" srcId="{24999DC8-CEBF-437C-9829-CD7C595BB2D7}" destId="{8C5F6AAE-0F31-4151-9803-5ACC437F50C2}" srcOrd="1" destOrd="0" parTransId="{1FB796D8-54AF-4977-A0C2-EDCDDC9A2013}" sibTransId="{33AA9050-FB40-4A9D-8933-DC6DF0EC3908}"/>
    <dgm:cxn modelId="{3848384B-41CE-4501-8D73-337454E5D20C}" type="presOf" srcId="{24999DC8-CEBF-437C-9829-CD7C595BB2D7}" destId="{F922AB95-3D03-4747-88DC-53BA7498300E}" srcOrd="0" destOrd="0" presId="urn:microsoft.com/office/officeart/2008/layout/LinedList"/>
    <dgm:cxn modelId="{271DE3C4-7CF7-4847-9FC7-3AF02D3A5214}" srcId="{24999DC8-CEBF-437C-9829-CD7C595BB2D7}" destId="{80F77BE8-D4FB-4484-ADCD-B8E5769DDDD2}" srcOrd="0" destOrd="0" parTransId="{3719ECB8-2712-4189-A431-791DC7438A27}" sibTransId="{6F1BC4A5-5743-4C1A-9CD1-1D8BEC44B240}"/>
    <dgm:cxn modelId="{FF45064F-64E1-409F-85B9-D290B124FB24}" type="presOf" srcId="{5B340FED-B035-4A36-89EC-0D02653D881C}" destId="{2D6F9509-8A0F-4524-8C80-6959D88076A4}" srcOrd="0" destOrd="0" presId="urn:microsoft.com/office/officeart/2008/layout/LinedList"/>
    <dgm:cxn modelId="{ED3B2220-D7DE-41CF-A355-39B363D10E50}" srcId="{24999DC8-CEBF-437C-9829-CD7C595BB2D7}" destId="{5B340FED-B035-4A36-89EC-0D02653D881C}" srcOrd="2" destOrd="0" parTransId="{4643837C-3CAA-470D-9ECE-126A8FED8B6A}" sibTransId="{23AC3AC9-21D2-42FB-B93F-19348D42D431}"/>
    <dgm:cxn modelId="{9070E013-1D6D-4D12-BA21-C894B2BD84BD}" type="presOf" srcId="{8C5F6AAE-0F31-4151-9803-5ACC437F50C2}" destId="{9B60AB71-0E96-4737-BA8D-BFA9AEBD46DD}" srcOrd="0" destOrd="0" presId="urn:microsoft.com/office/officeart/2008/layout/LinedList"/>
    <dgm:cxn modelId="{CFA187D0-7075-4D00-857A-8B82E335EBB0}" type="presParOf" srcId="{F922AB95-3D03-4747-88DC-53BA7498300E}" destId="{60A3583A-B00C-4C01-B74F-328E616F08F7}" srcOrd="0" destOrd="0" presId="urn:microsoft.com/office/officeart/2008/layout/LinedList"/>
    <dgm:cxn modelId="{FDF6A259-26C0-4C05-A74F-69D6B73E4CA1}" type="presParOf" srcId="{F922AB95-3D03-4747-88DC-53BA7498300E}" destId="{E8E373D4-F2B1-4B01-A491-5DB515941468}" srcOrd="1" destOrd="0" presId="urn:microsoft.com/office/officeart/2008/layout/LinedList"/>
    <dgm:cxn modelId="{383C17FD-14E3-4F91-A543-247481D41E02}" type="presParOf" srcId="{E8E373D4-F2B1-4B01-A491-5DB515941468}" destId="{F99E4CA2-D6B1-4492-8F70-A159EF64C558}" srcOrd="0" destOrd="0" presId="urn:microsoft.com/office/officeart/2008/layout/LinedList"/>
    <dgm:cxn modelId="{21AD3394-7444-4C83-B482-F8EB9924982F}" type="presParOf" srcId="{E8E373D4-F2B1-4B01-A491-5DB515941468}" destId="{FBD7218C-0AC2-423B-A813-B8385474E4B5}" srcOrd="1" destOrd="0" presId="urn:microsoft.com/office/officeart/2008/layout/LinedList"/>
    <dgm:cxn modelId="{4E237950-8D05-4C27-A583-6AA527540113}" type="presParOf" srcId="{F922AB95-3D03-4747-88DC-53BA7498300E}" destId="{5BC0AE82-9C4E-4E87-A63C-0828B9D299BE}" srcOrd="2" destOrd="0" presId="urn:microsoft.com/office/officeart/2008/layout/LinedList"/>
    <dgm:cxn modelId="{1D30E501-DE7F-41C5-AB03-93F707E3F89F}" type="presParOf" srcId="{F922AB95-3D03-4747-88DC-53BA7498300E}" destId="{FB8BA304-1522-4EBF-A9F8-8B8E2EE2AFED}" srcOrd="3" destOrd="0" presId="urn:microsoft.com/office/officeart/2008/layout/LinedList"/>
    <dgm:cxn modelId="{640FEEEF-1A0C-44BE-8D20-3ED17816F197}" type="presParOf" srcId="{FB8BA304-1522-4EBF-A9F8-8B8E2EE2AFED}" destId="{9B60AB71-0E96-4737-BA8D-BFA9AEBD46DD}" srcOrd="0" destOrd="0" presId="urn:microsoft.com/office/officeart/2008/layout/LinedList"/>
    <dgm:cxn modelId="{B5ABCA35-9140-44E9-B5A0-6F32380383D4}" type="presParOf" srcId="{FB8BA304-1522-4EBF-A9F8-8B8E2EE2AFED}" destId="{C34817C3-A149-4348-A13D-4C8195252AA2}" srcOrd="1" destOrd="0" presId="urn:microsoft.com/office/officeart/2008/layout/LinedList"/>
    <dgm:cxn modelId="{CEA2F67B-30AF-4C47-A50D-A649B61E409C}" type="presParOf" srcId="{F922AB95-3D03-4747-88DC-53BA7498300E}" destId="{AD8E7D62-7494-466B-B5D6-ED17004AED1C}" srcOrd="4" destOrd="0" presId="urn:microsoft.com/office/officeart/2008/layout/LinedList"/>
    <dgm:cxn modelId="{5152AFB1-CAF8-4B9E-9710-4DDC77A0E81B}" type="presParOf" srcId="{F922AB95-3D03-4747-88DC-53BA7498300E}" destId="{4AF4AC55-9628-46AD-B1F7-924E3C7E1AA7}" srcOrd="5" destOrd="0" presId="urn:microsoft.com/office/officeart/2008/layout/LinedList"/>
    <dgm:cxn modelId="{9584B515-71B0-4956-BC86-EC5EF423E9AD}" type="presParOf" srcId="{4AF4AC55-9628-46AD-B1F7-924E3C7E1AA7}" destId="{2D6F9509-8A0F-4524-8C80-6959D88076A4}" srcOrd="0" destOrd="0" presId="urn:microsoft.com/office/officeart/2008/layout/LinedList"/>
    <dgm:cxn modelId="{8C50E114-FF64-48B1-B92E-928095D91E4F}" type="presParOf" srcId="{4AF4AC55-9628-46AD-B1F7-924E3C7E1AA7}" destId="{BE0D9747-A88D-4D75-9418-378C176ED17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4999DC8-CEBF-437C-9829-CD7C595BB2D7}"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en-US"/>
        </a:p>
      </dgm:t>
    </dgm:pt>
    <dgm:pt modelId="{D7EE7D04-23D4-4FA5-B391-8253C94BE65B}">
      <dgm:prSet/>
      <dgm:spPr/>
      <dgm:t>
        <a:bodyPr/>
        <a:lstStyle/>
        <a:p>
          <a:r>
            <a:rPr lang="en-GB" dirty="0"/>
            <a:t>Any reduction in well-being of individual lawyers is significant because the implications for the legal profession and for society at large are potentially far reaching. They may extend beyond simply personal implications for the individuals themselves to undermining the structural role and function of lawyers as professional actors within society. </a:t>
          </a:r>
        </a:p>
        <a:p>
          <a:r>
            <a:rPr lang="en-GB" dirty="0"/>
            <a:t>A fully functioning society needs a strong legal profession to support the rule of law</a:t>
          </a:r>
        </a:p>
        <a:p>
          <a:r>
            <a:rPr lang="en-GB" dirty="0"/>
            <a:t>Research indicates that there is a correlation between levels of well-being and ethical decision making.</a:t>
          </a:r>
        </a:p>
      </dgm:t>
    </dgm:pt>
    <dgm:pt modelId="{0D84F74F-3BB9-4C31-8D5B-D3CD8D525E98}" type="parTrans" cxnId="{CF4AE605-EBC2-40E1-A045-DE1ACAC38934}">
      <dgm:prSet/>
      <dgm:spPr/>
      <dgm:t>
        <a:bodyPr/>
        <a:lstStyle/>
        <a:p>
          <a:endParaRPr lang="en-GB"/>
        </a:p>
      </dgm:t>
    </dgm:pt>
    <dgm:pt modelId="{E5FC9EEA-A61B-47D2-9C7B-708BA5A3A580}" type="sibTrans" cxnId="{CF4AE605-EBC2-40E1-A045-DE1ACAC38934}">
      <dgm:prSet/>
      <dgm:spPr/>
      <dgm:t>
        <a:bodyPr/>
        <a:lstStyle/>
        <a:p>
          <a:endParaRPr lang="en-GB"/>
        </a:p>
      </dgm:t>
    </dgm:pt>
    <dgm:pt modelId="{F922AB95-3D03-4747-88DC-53BA7498300E}" type="pres">
      <dgm:prSet presAssocID="{24999DC8-CEBF-437C-9829-CD7C595BB2D7}" presName="vert0" presStyleCnt="0">
        <dgm:presLayoutVars>
          <dgm:dir/>
          <dgm:animOne val="branch"/>
          <dgm:animLvl val="lvl"/>
        </dgm:presLayoutVars>
      </dgm:prSet>
      <dgm:spPr/>
      <dgm:t>
        <a:bodyPr/>
        <a:lstStyle/>
        <a:p>
          <a:endParaRPr lang="en-GB"/>
        </a:p>
      </dgm:t>
    </dgm:pt>
    <dgm:pt modelId="{0E8FFDCB-4200-4E2E-8865-8865161844F0}" type="pres">
      <dgm:prSet presAssocID="{D7EE7D04-23D4-4FA5-B391-8253C94BE65B}" presName="thickLine" presStyleLbl="alignNode1" presStyleIdx="0" presStyleCnt="1"/>
      <dgm:spPr/>
    </dgm:pt>
    <dgm:pt modelId="{0DF5C79E-55D3-4BB6-957F-701AA7E6727E}" type="pres">
      <dgm:prSet presAssocID="{D7EE7D04-23D4-4FA5-B391-8253C94BE65B}" presName="horz1" presStyleCnt="0"/>
      <dgm:spPr/>
    </dgm:pt>
    <dgm:pt modelId="{D6C6FC6F-0E27-48F0-ADD5-F3991579BA19}" type="pres">
      <dgm:prSet presAssocID="{D7EE7D04-23D4-4FA5-B391-8253C94BE65B}" presName="tx1" presStyleLbl="revTx" presStyleIdx="0" presStyleCnt="1"/>
      <dgm:spPr/>
      <dgm:t>
        <a:bodyPr/>
        <a:lstStyle/>
        <a:p>
          <a:endParaRPr lang="en-GB"/>
        </a:p>
      </dgm:t>
    </dgm:pt>
    <dgm:pt modelId="{FD8BDE4F-6673-4173-BFCF-C6DCA1BAC776}" type="pres">
      <dgm:prSet presAssocID="{D7EE7D04-23D4-4FA5-B391-8253C94BE65B}" presName="vert1" presStyleCnt="0"/>
      <dgm:spPr/>
    </dgm:pt>
  </dgm:ptLst>
  <dgm:cxnLst>
    <dgm:cxn modelId="{3848384B-41CE-4501-8D73-337454E5D20C}" type="presOf" srcId="{24999DC8-CEBF-437C-9829-CD7C595BB2D7}" destId="{F922AB95-3D03-4747-88DC-53BA7498300E}" srcOrd="0" destOrd="0" presId="urn:microsoft.com/office/officeart/2008/layout/LinedList"/>
    <dgm:cxn modelId="{03D77727-6938-44AD-94A1-AECA0F71939B}" type="presOf" srcId="{D7EE7D04-23D4-4FA5-B391-8253C94BE65B}" destId="{D6C6FC6F-0E27-48F0-ADD5-F3991579BA19}" srcOrd="0" destOrd="0" presId="urn:microsoft.com/office/officeart/2008/layout/LinedList"/>
    <dgm:cxn modelId="{CF4AE605-EBC2-40E1-A045-DE1ACAC38934}" srcId="{24999DC8-CEBF-437C-9829-CD7C595BB2D7}" destId="{D7EE7D04-23D4-4FA5-B391-8253C94BE65B}" srcOrd="0" destOrd="0" parTransId="{0D84F74F-3BB9-4C31-8D5B-D3CD8D525E98}" sibTransId="{E5FC9EEA-A61B-47D2-9C7B-708BA5A3A580}"/>
    <dgm:cxn modelId="{340087EE-3843-40A7-8751-15CF4F067180}" type="presParOf" srcId="{F922AB95-3D03-4747-88DC-53BA7498300E}" destId="{0E8FFDCB-4200-4E2E-8865-8865161844F0}" srcOrd="0" destOrd="0" presId="urn:microsoft.com/office/officeart/2008/layout/LinedList"/>
    <dgm:cxn modelId="{0C9801D7-CF08-40B6-BA99-4C80BB8F50BE}" type="presParOf" srcId="{F922AB95-3D03-4747-88DC-53BA7498300E}" destId="{0DF5C79E-55D3-4BB6-957F-701AA7E6727E}" srcOrd="1" destOrd="0" presId="urn:microsoft.com/office/officeart/2008/layout/LinedList"/>
    <dgm:cxn modelId="{4AAE1555-0C1A-404B-9F80-08844A5014C2}" type="presParOf" srcId="{0DF5C79E-55D3-4BB6-957F-701AA7E6727E}" destId="{D6C6FC6F-0E27-48F0-ADD5-F3991579BA19}" srcOrd="0" destOrd="0" presId="urn:microsoft.com/office/officeart/2008/layout/LinedList"/>
    <dgm:cxn modelId="{70FC566F-F2FA-487A-A8EA-100C3D2E3196}" type="presParOf" srcId="{0DF5C79E-55D3-4BB6-957F-701AA7E6727E}" destId="{FD8BDE4F-6673-4173-BFCF-C6DCA1BAC77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EC2F1AA-DF59-43E5-976F-22BF120F0DB7}" type="doc">
      <dgm:prSet loTypeId="urn:microsoft.com/office/officeart/2008/layout/LinedList" loCatId="list" qsTypeId="urn:microsoft.com/office/officeart/2005/8/quickstyle/simple5" qsCatId="simple" csTypeId="urn:microsoft.com/office/officeart/2005/8/colors/accent4_2" csCatId="accent4" phldr="1"/>
      <dgm:spPr/>
      <dgm:t>
        <a:bodyPr/>
        <a:lstStyle/>
        <a:p>
          <a:endParaRPr lang="en-US"/>
        </a:p>
      </dgm:t>
    </dgm:pt>
    <dgm:pt modelId="{A9CBB272-7AF2-474F-AF56-0F99A6CE492B}">
      <dgm:prSet/>
      <dgm:spPr/>
      <dgm:t>
        <a:bodyPr/>
        <a:lstStyle/>
        <a:p>
          <a:r>
            <a:rPr lang="en-AU"/>
            <a:t>Deontological ethics</a:t>
          </a:r>
          <a:endParaRPr lang="en-US"/>
        </a:p>
      </dgm:t>
    </dgm:pt>
    <dgm:pt modelId="{89667A0F-7569-437D-8451-9F7AAEC35A1E}" type="parTrans" cxnId="{3E15BE58-E9C6-4D87-B75C-B061EE2071E6}">
      <dgm:prSet/>
      <dgm:spPr/>
      <dgm:t>
        <a:bodyPr/>
        <a:lstStyle/>
        <a:p>
          <a:endParaRPr lang="en-US"/>
        </a:p>
      </dgm:t>
    </dgm:pt>
    <dgm:pt modelId="{F52F4A1C-0AAB-4EC1-912B-A16270D9DC82}" type="sibTrans" cxnId="{3E15BE58-E9C6-4D87-B75C-B061EE2071E6}">
      <dgm:prSet/>
      <dgm:spPr/>
      <dgm:t>
        <a:bodyPr/>
        <a:lstStyle/>
        <a:p>
          <a:endParaRPr lang="en-US"/>
        </a:p>
      </dgm:t>
    </dgm:pt>
    <dgm:pt modelId="{060EA44C-0699-4BDF-AEE8-A41993497E73}">
      <dgm:prSet/>
      <dgm:spPr/>
      <dgm:t>
        <a:bodyPr/>
        <a:lstStyle/>
        <a:p>
          <a:r>
            <a:rPr lang="en-AU"/>
            <a:t>Teleological ethics</a:t>
          </a:r>
          <a:endParaRPr lang="en-US"/>
        </a:p>
      </dgm:t>
    </dgm:pt>
    <dgm:pt modelId="{EB7AACBF-5F4D-46C9-9F8D-97771C6394F9}" type="parTrans" cxnId="{608012FC-BCB3-48E5-8164-AEC250DF4D2F}">
      <dgm:prSet/>
      <dgm:spPr/>
      <dgm:t>
        <a:bodyPr/>
        <a:lstStyle/>
        <a:p>
          <a:endParaRPr lang="en-US"/>
        </a:p>
      </dgm:t>
    </dgm:pt>
    <dgm:pt modelId="{473BAA7E-ED73-401F-AF64-827625BE1533}" type="sibTrans" cxnId="{608012FC-BCB3-48E5-8164-AEC250DF4D2F}">
      <dgm:prSet/>
      <dgm:spPr/>
      <dgm:t>
        <a:bodyPr/>
        <a:lstStyle/>
        <a:p>
          <a:endParaRPr lang="en-US"/>
        </a:p>
      </dgm:t>
    </dgm:pt>
    <dgm:pt modelId="{D50C6364-7656-4AD7-9589-9BE6B3086F52}">
      <dgm:prSet/>
      <dgm:spPr/>
      <dgm:t>
        <a:bodyPr/>
        <a:lstStyle/>
        <a:p>
          <a:r>
            <a:rPr lang="en-AU" dirty="0"/>
            <a:t>Contextual and response ethics</a:t>
          </a:r>
          <a:endParaRPr lang="en-US" dirty="0"/>
        </a:p>
      </dgm:t>
    </dgm:pt>
    <dgm:pt modelId="{B1CBD1F0-D2A3-4FEC-8119-756CD6C7101C}" type="parTrans" cxnId="{DD829F76-1726-4D12-A439-3AA5253FC5D9}">
      <dgm:prSet/>
      <dgm:spPr/>
      <dgm:t>
        <a:bodyPr/>
        <a:lstStyle/>
        <a:p>
          <a:endParaRPr lang="en-US"/>
        </a:p>
      </dgm:t>
    </dgm:pt>
    <dgm:pt modelId="{FC50F81F-308D-4B1D-BC46-806A77A12D19}" type="sibTrans" cxnId="{DD829F76-1726-4D12-A439-3AA5253FC5D9}">
      <dgm:prSet/>
      <dgm:spPr/>
      <dgm:t>
        <a:bodyPr/>
        <a:lstStyle/>
        <a:p>
          <a:endParaRPr lang="en-US"/>
        </a:p>
      </dgm:t>
    </dgm:pt>
    <dgm:pt modelId="{AA144A8F-992D-4F6C-AF98-21D4197412D7}">
      <dgm:prSet/>
      <dgm:spPr/>
      <dgm:t>
        <a:bodyPr/>
        <a:lstStyle/>
        <a:p>
          <a:r>
            <a:rPr lang="en-AU"/>
            <a:t>Intuitive ethics</a:t>
          </a:r>
          <a:endParaRPr lang="en-US"/>
        </a:p>
      </dgm:t>
    </dgm:pt>
    <dgm:pt modelId="{572983EC-63A8-4F16-9E30-D208F2FFA255}" type="parTrans" cxnId="{39E6CCBA-8172-4986-B8AD-75C34EC8D77E}">
      <dgm:prSet/>
      <dgm:spPr/>
      <dgm:t>
        <a:bodyPr/>
        <a:lstStyle/>
        <a:p>
          <a:endParaRPr lang="en-US"/>
        </a:p>
      </dgm:t>
    </dgm:pt>
    <dgm:pt modelId="{34908C42-FD75-4BAA-8B03-3AB2C4C0CA29}" type="sibTrans" cxnId="{39E6CCBA-8172-4986-B8AD-75C34EC8D77E}">
      <dgm:prSet/>
      <dgm:spPr/>
      <dgm:t>
        <a:bodyPr/>
        <a:lstStyle/>
        <a:p>
          <a:endParaRPr lang="en-US"/>
        </a:p>
      </dgm:t>
    </dgm:pt>
    <dgm:pt modelId="{A032ED2F-BBFA-4B17-8AC4-740066627AC0}">
      <dgm:prSet/>
      <dgm:spPr/>
      <dgm:t>
        <a:bodyPr/>
        <a:lstStyle/>
        <a:p>
          <a:r>
            <a:rPr lang="en-AU"/>
            <a:t>An ethic of care</a:t>
          </a:r>
          <a:endParaRPr lang="en-US"/>
        </a:p>
      </dgm:t>
    </dgm:pt>
    <dgm:pt modelId="{D93E0BE3-591F-4F56-870E-25012FF09C23}" type="parTrans" cxnId="{DECB177D-DFE7-417D-A604-79009B503117}">
      <dgm:prSet/>
      <dgm:spPr/>
      <dgm:t>
        <a:bodyPr/>
        <a:lstStyle/>
        <a:p>
          <a:endParaRPr lang="en-US"/>
        </a:p>
      </dgm:t>
    </dgm:pt>
    <dgm:pt modelId="{2D14CBF3-761B-43D7-9FD0-527454A1BAAC}" type="sibTrans" cxnId="{DECB177D-DFE7-417D-A604-79009B503117}">
      <dgm:prSet/>
      <dgm:spPr/>
      <dgm:t>
        <a:bodyPr/>
        <a:lstStyle/>
        <a:p>
          <a:endParaRPr lang="en-US"/>
        </a:p>
      </dgm:t>
    </dgm:pt>
    <dgm:pt modelId="{D1E3A004-E1CF-4DCA-B497-9B260E2B4F51}">
      <dgm:prSet/>
      <dgm:spPr/>
      <dgm:t>
        <a:bodyPr/>
        <a:lstStyle/>
        <a:p>
          <a:r>
            <a:rPr lang="en-AU"/>
            <a:t>Virtue ethics</a:t>
          </a:r>
          <a:endParaRPr lang="en-US"/>
        </a:p>
      </dgm:t>
    </dgm:pt>
    <dgm:pt modelId="{60BE10C4-3FD6-4EF0-9F47-F3D9C6E73A7B}" type="parTrans" cxnId="{A1B8527A-D68F-486E-A695-6F26184E3352}">
      <dgm:prSet/>
      <dgm:spPr/>
      <dgm:t>
        <a:bodyPr/>
        <a:lstStyle/>
        <a:p>
          <a:endParaRPr lang="en-US"/>
        </a:p>
      </dgm:t>
    </dgm:pt>
    <dgm:pt modelId="{1DA85340-A551-4D1C-BDB9-7FD21C904E3B}" type="sibTrans" cxnId="{A1B8527A-D68F-486E-A695-6F26184E3352}">
      <dgm:prSet/>
      <dgm:spPr/>
      <dgm:t>
        <a:bodyPr/>
        <a:lstStyle/>
        <a:p>
          <a:endParaRPr lang="en-US"/>
        </a:p>
      </dgm:t>
    </dgm:pt>
    <dgm:pt modelId="{813230C7-FA31-4C2B-834C-B5EADBD02694}" type="pres">
      <dgm:prSet presAssocID="{5EC2F1AA-DF59-43E5-976F-22BF120F0DB7}" presName="vert0" presStyleCnt="0">
        <dgm:presLayoutVars>
          <dgm:dir/>
          <dgm:animOne val="branch"/>
          <dgm:animLvl val="lvl"/>
        </dgm:presLayoutVars>
      </dgm:prSet>
      <dgm:spPr/>
      <dgm:t>
        <a:bodyPr/>
        <a:lstStyle/>
        <a:p>
          <a:endParaRPr lang="en-GB"/>
        </a:p>
      </dgm:t>
    </dgm:pt>
    <dgm:pt modelId="{0DC8D0DF-83DB-4119-A5B0-DD25F42AFDCD}" type="pres">
      <dgm:prSet presAssocID="{A9CBB272-7AF2-474F-AF56-0F99A6CE492B}" presName="thickLine" presStyleLbl="alignNode1" presStyleIdx="0" presStyleCnt="6"/>
      <dgm:spPr/>
    </dgm:pt>
    <dgm:pt modelId="{D528BFDB-8FB4-4F7F-8409-291650539B43}" type="pres">
      <dgm:prSet presAssocID="{A9CBB272-7AF2-474F-AF56-0F99A6CE492B}" presName="horz1" presStyleCnt="0"/>
      <dgm:spPr/>
    </dgm:pt>
    <dgm:pt modelId="{DA5B8ED7-22A0-48D7-B1B8-753EA0984690}" type="pres">
      <dgm:prSet presAssocID="{A9CBB272-7AF2-474F-AF56-0F99A6CE492B}" presName="tx1" presStyleLbl="revTx" presStyleIdx="0" presStyleCnt="6"/>
      <dgm:spPr/>
      <dgm:t>
        <a:bodyPr/>
        <a:lstStyle/>
        <a:p>
          <a:endParaRPr lang="en-GB"/>
        </a:p>
      </dgm:t>
    </dgm:pt>
    <dgm:pt modelId="{957AC516-1707-486B-87CE-85E8E5F66375}" type="pres">
      <dgm:prSet presAssocID="{A9CBB272-7AF2-474F-AF56-0F99A6CE492B}" presName="vert1" presStyleCnt="0"/>
      <dgm:spPr/>
    </dgm:pt>
    <dgm:pt modelId="{78BC4CB4-0D95-41B1-AA79-7C55BEBD74DA}" type="pres">
      <dgm:prSet presAssocID="{060EA44C-0699-4BDF-AEE8-A41993497E73}" presName="thickLine" presStyleLbl="alignNode1" presStyleIdx="1" presStyleCnt="6"/>
      <dgm:spPr/>
    </dgm:pt>
    <dgm:pt modelId="{12F9636D-C37F-4F8E-87FC-75F8177BAC55}" type="pres">
      <dgm:prSet presAssocID="{060EA44C-0699-4BDF-AEE8-A41993497E73}" presName="horz1" presStyleCnt="0"/>
      <dgm:spPr/>
    </dgm:pt>
    <dgm:pt modelId="{86018708-A533-4FD4-A9A7-4BD3DCA2157C}" type="pres">
      <dgm:prSet presAssocID="{060EA44C-0699-4BDF-AEE8-A41993497E73}" presName="tx1" presStyleLbl="revTx" presStyleIdx="1" presStyleCnt="6"/>
      <dgm:spPr/>
      <dgm:t>
        <a:bodyPr/>
        <a:lstStyle/>
        <a:p>
          <a:endParaRPr lang="en-GB"/>
        </a:p>
      </dgm:t>
    </dgm:pt>
    <dgm:pt modelId="{4998C2F3-9922-4147-9099-B24025A06413}" type="pres">
      <dgm:prSet presAssocID="{060EA44C-0699-4BDF-AEE8-A41993497E73}" presName="vert1" presStyleCnt="0"/>
      <dgm:spPr/>
    </dgm:pt>
    <dgm:pt modelId="{51875F6B-8832-42F1-9456-C9C26B8DAF19}" type="pres">
      <dgm:prSet presAssocID="{D50C6364-7656-4AD7-9589-9BE6B3086F52}" presName="thickLine" presStyleLbl="alignNode1" presStyleIdx="2" presStyleCnt="6"/>
      <dgm:spPr/>
    </dgm:pt>
    <dgm:pt modelId="{71163FF9-6F1A-4375-B7C9-01C3D6C562FE}" type="pres">
      <dgm:prSet presAssocID="{D50C6364-7656-4AD7-9589-9BE6B3086F52}" presName="horz1" presStyleCnt="0"/>
      <dgm:spPr/>
    </dgm:pt>
    <dgm:pt modelId="{95A131B6-7F3F-4CF7-999A-14C6DF8A5639}" type="pres">
      <dgm:prSet presAssocID="{D50C6364-7656-4AD7-9589-9BE6B3086F52}" presName="tx1" presStyleLbl="revTx" presStyleIdx="2" presStyleCnt="6"/>
      <dgm:spPr/>
      <dgm:t>
        <a:bodyPr/>
        <a:lstStyle/>
        <a:p>
          <a:endParaRPr lang="en-GB"/>
        </a:p>
      </dgm:t>
    </dgm:pt>
    <dgm:pt modelId="{32A14948-2A5A-4F8C-BE26-E3F89BCFCAE5}" type="pres">
      <dgm:prSet presAssocID="{D50C6364-7656-4AD7-9589-9BE6B3086F52}" presName="vert1" presStyleCnt="0"/>
      <dgm:spPr/>
    </dgm:pt>
    <dgm:pt modelId="{613415F4-596A-449F-8573-746D04827755}" type="pres">
      <dgm:prSet presAssocID="{AA144A8F-992D-4F6C-AF98-21D4197412D7}" presName="thickLine" presStyleLbl="alignNode1" presStyleIdx="3" presStyleCnt="6"/>
      <dgm:spPr/>
    </dgm:pt>
    <dgm:pt modelId="{9F932042-912C-4410-AAFC-B1425E1E5754}" type="pres">
      <dgm:prSet presAssocID="{AA144A8F-992D-4F6C-AF98-21D4197412D7}" presName="horz1" presStyleCnt="0"/>
      <dgm:spPr/>
    </dgm:pt>
    <dgm:pt modelId="{E94135C7-F960-4669-B881-1C755B5D3477}" type="pres">
      <dgm:prSet presAssocID="{AA144A8F-992D-4F6C-AF98-21D4197412D7}" presName="tx1" presStyleLbl="revTx" presStyleIdx="3" presStyleCnt="6"/>
      <dgm:spPr/>
      <dgm:t>
        <a:bodyPr/>
        <a:lstStyle/>
        <a:p>
          <a:endParaRPr lang="en-GB"/>
        </a:p>
      </dgm:t>
    </dgm:pt>
    <dgm:pt modelId="{95D3079A-4CFA-4FAD-AA7C-8E1969D3E53F}" type="pres">
      <dgm:prSet presAssocID="{AA144A8F-992D-4F6C-AF98-21D4197412D7}" presName="vert1" presStyleCnt="0"/>
      <dgm:spPr/>
    </dgm:pt>
    <dgm:pt modelId="{943388D5-EDB1-46F0-B03F-B96799084467}" type="pres">
      <dgm:prSet presAssocID="{A032ED2F-BBFA-4B17-8AC4-740066627AC0}" presName="thickLine" presStyleLbl="alignNode1" presStyleIdx="4" presStyleCnt="6"/>
      <dgm:spPr/>
    </dgm:pt>
    <dgm:pt modelId="{859A95E8-B49F-466E-B7D6-1D7CEA6AEE8A}" type="pres">
      <dgm:prSet presAssocID="{A032ED2F-BBFA-4B17-8AC4-740066627AC0}" presName="horz1" presStyleCnt="0"/>
      <dgm:spPr/>
    </dgm:pt>
    <dgm:pt modelId="{87A6ACD0-84EB-47A8-9F9E-AFD0E85F9326}" type="pres">
      <dgm:prSet presAssocID="{A032ED2F-BBFA-4B17-8AC4-740066627AC0}" presName="tx1" presStyleLbl="revTx" presStyleIdx="4" presStyleCnt="6"/>
      <dgm:spPr/>
      <dgm:t>
        <a:bodyPr/>
        <a:lstStyle/>
        <a:p>
          <a:endParaRPr lang="en-GB"/>
        </a:p>
      </dgm:t>
    </dgm:pt>
    <dgm:pt modelId="{68A48202-E600-4568-9397-C9DF9A9BF223}" type="pres">
      <dgm:prSet presAssocID="{A032ED2F-BBFA-4B17-8AC4-740066627AC0}" presName="vert1" presStyleCnt="0"/>
      <dgm:spPr/>
    </dgm:pt>
    <dgm:pt modelId="{210AA332-2003-485F-AB65-EFC06B9E6DA6}" type="pres">
      <dgm:prSet presAssocID="{D1E3A004-E1CF-4DCA-B497-9B260E2B4F51}" presName="thickLine" presStyleLbl="alignNode1" presStyleIdx="5" presStyleCnt="6"/>
      <dgm:spPr/>
    </dgm:pt>
    <dgm:pt modelId="{5DDC53E3-1151-4A64-8D2A-7F0AA385F9B8}" type="pres">
      <dgm:prSet presAssocID="{D1E3A004-E1CF-4DCA-B497-9B260E2B4F51}" presName="horz1" presStyleCnt="0"/>
      <dgm:spPr/>
    </dgm:pt>
    <dgm:pt modelId="{C063672E-B5F9-4CA1-9D4E-8FD85ED5E365}" type="pres">
      <dgm:prSet presAssocID="{D1E3A004-E1CF-4DCA-B497-9B260E2B4F51}" presName="tx1" presStyleLbl="revTx" presStyleIdx="5" presStyleCnt="6"/>
      <dgm:spPr/>
      <dgm:t>
        <a:bodyPr/>
        <a:lstStyle/>
        <a:p>
          <a:endParaRPr lang="en-GB"/>
        </a:p>
      </dgm:t>
    </dgm:pt>
    <dgm:pt modelId="{49694483-464C-4463-929A-584D0CE87F62}" type="pres">
      <dgm:prSet presAssocID="{D1E3A004-E1CF-4DCA-B497-9B260E2B4F51}" presName="vert1" presStyleCnt="0"/>
      <dgm:spPr/>
    </dgm:pt>
  </dgm:ptLst>
  <dgm:cxnLst>
    <dgm:cxn modelId="{801AFC25-EA66-4DE3-A2B7-C6D46C0902FC}" type="presOf" srcId="{A9CBB272-7AF2-474F-AF56-0F99A6CE492B}" destId="{DA5B8ED7-22A0-48D7-B1B8-753EA0984690}" srcOrd="0" destOrd="0" presId="urn:microsoft.com/office/officeart/2008/layout/LinedList"/>
    <dgm:cxn modelId="{A1B8527A-D68F-486E-A695-6F26184E3352}" srcId="{5EC2F1AA-DF59-43E5-976F-22BF120F0DB7}" destId="{D1E3A004-E1CF-4DCA-B497-9B260E2B4F51}" srcOrd="5" destOrd="0" parTransId="{60BE10C4-3FD6-4EF0-9F47-F3D9C6E73A7B}" sibTransId="{1DA85340-A551-4D1C-BDB9-7FD21C904E3B}"/>
    <dgm:cxn modelId="{DD829F76-1726-4D12-A439-3AA5253FC5D9}" srcId="{5EC2F1AA-DF59-43E5-976F-22BF120F0DB7}" destId="{D50C6364-7656-4AD7-9589-9BE6B3086F52}" srcOrd="2" destOrd="0" parTransId="{B1CBD1F0-D2A3-4FEC-8119-756CD6C7101C}" sibTransId="{FC50F81F-308D-4B1D-BC46-806A77A12D19}"/>
    <dgm:cxn modelId="{DECB177D-DFE7-417D-A604-79009B503117}" srcId="{5EC2F1AA-DF59-43E5-976F-22BF120F0DB7}" destId="{A032ED2F-BBFA-4B17-8AC4-740066627AC0}" srcOrd="4" destOrd="0" parTransId="{D93E0BE3-591F-4F56-870E-25012FF09C23}" sibTransId="{2D14CBF3-761B-43D7-9FD0-527454A1BAAC}"/>
    <dgm:cxn modelId="{9AC27883-E2C5-4A39-89D4-7A784CA2C314}" type="presOf" srcId="{060EA44C-0699-4BDF-AEE8-A41993497E73}" destId="{86018708-A533-4FD4-A9A7-4BD3DCA2157C}" srcOrd="0" destOrd="0" presId="urn:microsoft.com/office/officeart/2008/layout/LinedList"/>
    <dgm:cxn modelId="{39E6CCBA-8172-4986-B8AD-75C34EC8D77E}" srcId="{5EC2F1AA-DF59-43E5-976F-22BF120F0DB7}" destId="{AA144A8F-992D-4F6C-AF98-21D4197412D7}" srcOrd="3" destOrd="0" parTransId="{572983EC-63A8-4F16-9E30-D208F2FFA255}" sibTransId="{34908C42-FD75-4BAA-8B03-3AB2C4C0CA29}"/>
    <dgm:cxn modelId="{A2C7D02C-2394-4316-96B0-CE978BE04585}" type="presOf" srcId="{D50C6364-7656-4AD7-9589-9BE6B3086F52}" destId="{95A131B6-7F3F-4CF7-999A-14C6DF8A5639}" srcOrd="0" destOrd="0" presId="urn:microsoft.com/office/officeart/2008/layout/LinedList"/>
    <dgm:cxn modelId="{195FD11F-37CC-4591-8158-E7859A530D43}" type="presOf" srcId="{AA144A8F-992D-4F6C-AF98-21D4197412D7}" destId="{E94135C7-F960-4669-B881-1C755B5D3477}" srcOrd="0" destOrd="0" presId="urn:microsoft.com/office/officeart/2008/layout/LinedList"/>
    <dgm:cxn modelId="{29A263FC-793C-4DBF-BDD5-451DD8DD289A}" type="presOf" srcId="{A032ED2F-BBFA-4B17-8AC4-740066627AC0}" destId="{87A6ACD0-84EB-47A8-9F9E-AFD0E85F9326}" srcOrd="0" destOrd="0" presId="urn:microsoft.com/office/officeart/2008/layout/LinedList"/>
    <dgm:cxn modelId="{3E15BE58-E9C6-4D87-B75C-B061EE2071E6}" srcId="{5EC2F1AA-DF59-43E5-976F-22BF120F0DB7}" destId="{A9CBB272-7AF2-474F-AF56-0F99A6CE492B}" srcOrd="0" destOrd="0" parTransId="{89667A0F-7569-437D-8451-9F7AAEC35A1E}" sibTransId="{F52F4A1C-0AAB-4EC1-912B-A16270D9DC82}"/>
    <dgm:cxn modelId="{CC8E9005-B21C-430B-B173-3019634BAB8A}" type="presOf" srcId="{5EC2F1AA-DF59-43E5-976F-22BF120F0DB7}" destId="{813230C7-FA31-4C2B-834C-B5EADBD02694}" srcOrd="0" destOrd="0" presId="urn:microsoft.com/office/officeart/2008/layout/LinedList"/>
    <dgm:cxn modelId="{8F9296A4-43B0-4543-8BC6-B0DB61DB92A9}" type="presOf" srcId="{D1E3A004-E1CF-4DCA-B497-9B260E2B4F51}" destId="{C063672E-B5F9-4CA1-9D4E-8FD85ED5E365}" srcOrd="0" destOrd="0" presId="urn:microsoft.com/office/officeart/2008/layout/LinedList"/>
    <dgm:cxn modelId="{608012FC-BCB3-48E5-8164-AEC250DF4D2F}" srcId="{5EC2F1AA-DF59-43E5-976F-22BF120F0DB7}" destId="{060EA44C-0699-4BDF-AEE8-A41993497E73}" srcOrd="1" destOrd="0" parTransId="{EB7AACBF-5F4D-46C9-9F8D-97771C6394F9}" sibTransId="{473BAA7E-ED73-401F-AF64-827625BE1533}"/>
    <dgm:cxn modelId="{37AA3481-CA4F-4752-894F-075BDA0949BC}" type="presParOf" srcId="{813230C7-FA31-4C2B-834C-B5EADBD02694}" destId="{0DC8D0DF-83DB-4119-A5B0-DD25F42AFDCD}" srcOrd="0" destOrd="0" presId="urn:microsoft.com/office/officeart/2008/layout/LinedList"/>
    <dgm:cxn modelId="{D575EBB4-7BA9-4B12-BBFD-207EAADA0B80}" type="presParOf" srcId="{813230C7-FA31-4C2B-834C-B5EADBD02694}" destId="{D528BFDB-8FB4-4F7F-8409-291650539B43}" srcOrd="1" destOrd="0" presId="urn:microsoft.com/office/officeart/2008/layout/LinedList"/>
    <dgm:cxn modelId="{8A702520-7789-43B0-B172-F275CDC0F065}" type="presParOf" srcId="{D528BFDB-8FB4-4F7F-8409-291650539B43}" destId="{DA5B8ED7-22A0-48D7-B1B8-753EA0984690}" srcOrd="0" destOrd="0" presId="urn:microsoft.com/office/officeart/2008/layout/LinedList"/>
    <dgm:cxn modelId="{ACD59993-C124-4A12-9118-C039511636A5}" type="presParOf" srcId="{D528BFDB-8FB4-4F7F-8409-291650539B43}" destId="{957AC516-1707-486B-87CE-85E8E5F66375}" srcOrd="1" destOrd="0" presId="urn:microsoft.com/office/officeart/2008/layout/LinedList"/>
    <dgm:cxn modelId="{EBE1CF08-A632-4898-9947-F2C86AA41B4C}" type="presParOf" srcId="{813230C7-FA31-4C2B-834C-B5EADBD02694}" destId="{78BC4CB4-0D95-41B1-AA79-7C55BEBD74DA}" srcOrd="2" destOrd="0" presId="urn:microsoft.com/office/officeart/2008/layout/LinedList"/>
    <dgm:cxn modelId="{566FFA4C-CDFF-457E-A6C0-E37BEA6D28F8}" type="presParOf" srcId="{813230C7-FA31-4C2B-834C-B5EADBD02694}" destId="{12F9636D-C37F-4F8E-87FC-75F8177BAC55}" srcOrd="3" destOrd="0" presId="urn:microsoft.com/office/officeart/2008/layout/LinedList"/>
    <dgm:cxn modelId="{F11FF1BF-EE97-4C25-BCFD-C3DB97959830}" type="presParOf" srcId="{12F9636D-C37F-4F8E-87FC-75F8177BAC55}" destId="{86018708-A533-4FD4-A9A7-4BD3DCA2157C}" srcOrd="0" destOrd="0" presId="urn:microsoft.com/office/officeart/2008/layout/LinedList"/>
    <dgm:cxn modelId="{E0477612-B953-4F43-BE92-E69576CE758A}" type="presParOf" srcId="{12F9636D-C37F-4F8E-87FC-75F8177BAC55}" destId="{4998C2F3-9922-4147-9099-B24025A06413}" srcOrd="1" destOrd="0" presId="urn:microsoft.com/office/officeart/2008/layout/LinedList"/>
    <dgm:cxn modelId="{8F731D6D-4FF8-4863-A8FF-EC916CED591D}" type="presParOf" srcId="{813230C7-FA31-4C2B-834C-B5EADBD02694}" destId="{51875F6B-8832-42F1-9456-C9C26B8DAF19}" srcOrd="4" destOrd="0" presId="urn:microsoft.com/office/officeart/2008/layout/LinedList"/>
    <dgm:cxn modelId="{A27B5A3E-6FF8-4F16-B219-151714CDB13F}" type="presParOf" srcId="{813230C7-FA31-4C2B-834C-B5EADBD02694}" destId="{71163FF9-6F1A-4375-B7C9-01C3D6C562FE}" srcOrd="5" destOrd="0" presId="urn:microsoft.com/office/officeart/2008/layout/LinedList"/>
    <dgm:cxn modelId="{55BA052B-ADFA-4AB3-BC56-C4FBA4821E46}" type="presParOf" srcId="{71163FF9-6F1A-4375-B7C9-01C3D6C562FE}" destId="{95A131B6-7F3F-4CF7-999A-14C6DF8A5639}" srcOrd="0" destOrd="0" presId="urn:microsoft.com/office/officeart/2008/layout/LinedList"/>
    <dgm:cxn modelId="{4EF84DAC-5B7C-4A2C-BB0E-15BC3D8A9523}" type="presParOf" srcId="{71163FF9-6F1A-4375-B7C9-01C3D6C562FE}" destId="{32A14948-2A5A-4F8C-BE26-E3F89BCFCAE5}" srcOrd="1" destOrd="0" presId="urn:microsoft.com/office/officeart/2008/layout/LinedList"/>
    <dgm:cxn modelId="{47DC868B-8B6E-4094-972F-E5F721D1B4C9}" type="presParOf" srcId="{813230C7-FA31-4C2B-834C-B5EADBD02694}" destId="{613415F4-596A-449F-8573-746D04827755}" srcOrd="6" destOrd="0" presId="urn:microsoft.com/office/officeart/2008/layout/LinedList"/>
    <dgm:cxn modelId="{64FE4326-5E09-4383-B17A-3AC5E11F0F67}" type="presParOf" srcId="{813230C7-FA31-4C2B-834C-B5EADBD02694}" destId="{9F932042-912C-4410-AAFC-B1425E1E5754}" srcOrd="7" destOrd="0" presId="urn:microsoft.com/office/officeart/2008/layout/LinedList"/>
    <dgm:cxn modelId="{8D951B87-BE2B-4F7E-929B-D02621C3E8F7}" type="presParOf" srcId="{9F932042-912C-4410-AAFC-B1425E1E5754}" destId="{E94135C7-F960-4669-B881-1C755B5D3477}" srcOrd="0" destOrd="0" presId="urn:microsoft.com/office/officeart/2008/layout/LinedList"/>
    <dgm:cxn modelId="{BB8FE6BE-0139-443D-9BF2-3EAD5BDAAB33}" type="presParOf" srcId="{9F932042-912C-4410-AAFC-B1425E1E5754}" destId="{95D3079A-4CFA-4FAD-AA7C-8E1969D3E53F}" srcOrd="1" destOrd="0" presId="urn:microsoft.com/office/officeart/2008/layout/LinedList"/>
    <dgm:cxn modelId="{29EC2820-D398-45D3-8246-2BECB5C5E79B}" type="presParOf" srcId="{813230C7-FA31-4C2B-834C-B5EADBD02694}" destId="{943388D5-EDB1-46F0-B03F-B96799084467}" srcOrd="8" destOrd="0" presId="urn:microsoft.com/office/officeart/2008/layout/LinedList"/>
    <dgm:cxn modelId="{27309214-5ECA-4499-911F-A902956AF13A}" type="presParOf" srcId="{813230C7-FA31-4C2B-834C-B5EADBD02694}" destId="{859A95E8-B49F-466E-B7D6-1D7CEA6AEE8A}" srcOrd="9" destOrd="0" presId="urn:microsoft.com/office/officeart/2008/layout/LinedList"/>
    <dgm:cxn modelId="{B983FFD9-B2A3-4C74-8BC4-D28DBC1F179E}" type="presParOf" srcId="{859A95E8-B49F-466E-B7D6-1D7CEA6AEE8A}" destId="{87A6ACD0-84EB-47A8-9F9E-AFD0E85F9326}" srcOrd="0" destOrd="0" presId="urn:microsoft.com/office/officeart/2008/layout/LinedList"/>
    <dgm:cxn modelId="{4115DE7B-8538-45C5-AE6D-D7D7A018D307}" type="presParOf" srcId="{859A95E8-B49F-466E-B7D6-1D7CEA6AEE8A}" destId="{68A48202-E600-4568-9397-C9DF9A9BF223}" srcOrd="1" destOrd="0" presId="urn:microsoft.com/office/officeart/2008/layout/LinedList"/>
    <dgm:cxn modelId="{D0FAA91B-6346-4970-B9F0-811E4D7D64BA}" type="presParOf" srcId="{813230C7-FA31-4C2B-834C-B5EADBD02694}" destId="{210AA332-2003-485F-AB65-EFC06B9E6DA6}" srcOrd="10" destOrd="0" presId="urn:microsoft.com/office/officeart/2008/layout/LinedList"/>
    <dgm:cxn modelId="{0E7EBD7F-0DEA-4F95-BEE8-962517CEBDDB}" type="presParOf" srcId="{813230C7-FA31-4C2B-834C-B5EADBD02694}" destId="{5DDC53E3-1151-4A64-8D2A-7F0AA385F9B8}" srcOrd="11" destOrd="0" presId="urn:microsoft.com/office/officeart/2008/layout/LinedList"/>
    <dgm:cxn modelId="{2EC64FEF-B5E6-4F18-B55D-F2757E663432}" type="presParOf" srcId="{5DDC53E3-1151-4A64-8D2A-7F0AA385F9B8}" destId="{C063672E-B5F9-4CA1-9D4E-8FD85ED5E365}" srcOrd="0" destOrd="0" presId="urn:microsoft.com/office/officeart/2008/layout/LinedList"/>
    <dgm:cxn modelId="{644FC189-A537-4C8D-9514-4A26446B13F0}" type="presParOf" srcId="{5DDC53E3-1151-4A64-8D2A-7F0AA385F9B8}" destId="{49694483-464C-4463-929A-584D0CE87F6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3F57CCB-FC06-4096-868F-07F7EF69A95D}"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C673692E-3D80-4B47-A7A5-6363789F0AF7}">
      <dgm:prSet/>
      <dgm:spPr/>
      <dgm:t>
        <a:bodyPr/>
        <a:lstStyle/>
        <a:p>
          <a:r>
            <a:rPr lang="en-AU" dirty="0"/>
            <a:t>Requires rule-based approaches as to what is right</a:t>
          </a:r>
          <a:endParaRPr lang="en-US" dirty="0"/>
        </a:p>
      </dgm:t>
    </dgm:pt>
    <dgm:pt modelId="{BFB3AF89-975D-462A-AD98-B44FD846DEE6}" type="parTrans" cxnId="{6D3AAF95-D397-4859-AD56-C90C69BBEBA2}">
      <dgm:prSet/>
      <dgm:spPr/>
      <dgm:t>
        <a:bodyPr/>
        <a:lstStyle/>
        <a:p>
          <a:endParaRPr lang="en-US"/>
        </a:p>
      </dgm:t>
    </dgm:pt>
    <dgm:pt modelId="{D64BF497-1EB2-4E8F-9485-16E4D1B381F1}" type="sibTrans" cxnId="{6D3AAF95-D397-4859-AD56-C90C69BBEBA2}">
      <dgm:prSet/>
      <dgm:spPr/>
      <dgm:t>
        <a:bodyPr/>
        <a:lstStyle/>
        <a:p>
          <a:endParaRPr lang="en-US"/>
        </a:p>
      </dgm:t>
    </dgm:pt>
    <dgm:pt modelId="{902BB8AA-29BD-400C-8788-5802C9F49515}">
      <dgm:prSet/>
      <dgm:spPr/>
      <dgm:t>
        <a:bodyPr/>
        <a:lstStyle/>
        <a:p>
          <a:r>
            <a:rPr lang="en-AU"/>
            <a:t>A categorical imperative to support well-being</a:t>
          </a:r>
          <a:endParaRPr lang="en-US"/>
        </a:p>
      </dgm:t>
    </dgm:pt>
    <dgm:pt modelId="{96E8204B-DEE3-45E5-BFBC-3320926AD723}" type="parTrans" cxnId="{3C356A0F-5E8C-4822-B9DA-538AEBFDB941}">
      <dgm:prSet/>
      <dgm:spPr/>
      <dgm:t>
        <a:bodyPr/>
        <a:lstStyle/>
        <a:p>
          <a:endParaRPr lang="en-US"/>
        </a:p>
      </dgm:t>
    </dgm:pt>
    <dgm:pt modelId="{FCECC378-42C1-474D-9D5B-7F4BFB0D125A}" type="sibTrans" cxnId="{3C356A0F-5E8C-4822-B9DA-538AEBFDB941}">
      <dgm:prSet/>
      <dgm:spPr/>
      <dgm:t>
        <a:bodyPr/>
        <a:lstStyle/>
        <a:p>
          <a:endParaRPr lang="en-US"/>
        </a:p>
      </dgm:t>
    </dgm:pt>
    <dgm:pt modelId="{FDBBA0EE-CA7E-4754-B7CD-96A81B051A53}">
      <dgm:prSet/>
      <dgm:spPr/>
      <dgm:t>
        <a:bodyPr/>
        <a:lstStyle/>
        <a:p>
          <a:r>
            <a:rPr lang="en-AU"/>
            <a:t>Adoption of an ethical maxim to ‘do no harm’</a:t>
          </a:r>
          <a:endParaRPr lang="en-US"/>
        </a:p>
      </dgm:t>
    </dgm:pt>
    <dgm:pt modelId="{C6D624AE-318E-480A-90A0-B716AEDEF9F8}" type="parTrans" cxnId="{39D70A5D-BEE8-4295-95D5-E1CB92451F7A}">
      <dgm:prSet/>
      <dgm:spPr/>
      <dgm:t>
        <a:bodyPr/>
        <a:lstStyle/>
        <a:p>
          <a:endParaRPr lang="en-US"/>
        </a:p>
      </dgm:t>
    </dgm:pt>
    <dgm:pt modelId="{7DA44717-295A-4A47-9353-AA61D2E166F9}" type="sibTrans" cxnId="{39D70A5D-BEE8-4295-95D5-E1CB92451F7A}">
      <dgm:prSet/>
      <dgm:spPr/>
      <dgm:t>
        <a:bodyPr/>
        <a:lstStyle/>
        <a:p>
          <a:endParaRPr lang="en-US"/>
        </a:p>
      </dgm:t>
    </dgm:pt>
    <dgm:pt modelId="{7FF8D8C7-11AE-4BDE-8D51-75DBB109704D}" type="pres">
      <dgm:prSet presAssocID="{83F57CCB-FC06-4096-868F-07F7EF69A95D}" presName="linear" presStyleCnt="0">
        <dgm:presLayoutVars>
          <dgm:animLvl val="lvl"/>
          <dgm:resizeHandles val="exact"/>
        </dgm:presLayoutVars>
      </dgm:prSet>
      <dgm:spPr/>
      <dgm:t>
        <a:bodyPr/>
        <a:lstStyle/>
        <a:p>
          <a:endParaRPr lang="en-GB"/>
        </a:p>
      </dgm:t>
    </dgm:pt>
    <dgm:pt modelId="{C8F7A023-5CB4-4E1D-8E6C-4CCAC13E77B2}" type="pres">
      <dgm:prSet presAssocID="{C673692E-3D80-4B47-A7A5-6363789F0AF7}" presName="parentText" presStyleLbl="node1" presStyleIdx="0" presStyleCnt="3">
        <dgm:presLayoutVars>
          <dgm:chMax val="0"/>
          <dgm:bulletEnabled val="1"/>
        </dgm:presLayoutVars>
      </dgm:prSet>
      <dgm:spPr/>
      <dgm:t>
        <a:bodyPr/>
        <a:lstStyle/>
        <a:p>
          <a:endParaRPr lang="en-GB"/>
        </a:p>
      </dgm:t>
    </dgm:pt>
    <dgm:pt modelId="{B2959729-BC65-4775-BC13-939F6E353EDC}" type="pres">
      <dgm:prSet presAssocID="{D64BF497-1EB2-4E8F-9485-16E4D1B381F1}" presName="spacer" presStyleCnt="0"/>
      <dgm:spPr/>
    </dgm:pt>
    <dgm:pt modelId="{5C8E3EC0-F881-45DF-BE62-6BCF6FDC2552}" type="pres">
      <dgm:prSet presAssocID="{902BB8AA-29BD-400C-8788-5802C9F49515}" presName="parentText" presStyleLbl="node1" presStyleIdx="1" presStyleCnt="3">
        <dgm:presLayoutVars>
          <dgm:chMax val="0"/>
          <dgm:bulletEnabled val="1"/>
        </dgm:presLayoutVars>
      </dgm:prSet>
      <dgm:spPr/>
      <dgm:t>
        <a:bodyPr/>
        <a:lstStyle/>
        <a:p>
          <a:endParaRPr lang="en-GB"/>
        </a:p>
      </dgm:t>
    </dgm:pt>
    <dgm:pt modelId="{96AB5D61-895B-428A-84CC-BCF17705ACC7}" type="pres">
      <dgm:prSet presAssocID="{FCECC378-42C1-474D-9D5B-7F4BFB0D125A}" presName="spacer" presStyleCnt="0"/>
      <dgm:spPr/>
    </dgm:pt>
    <dgm:pt modelId="{63CADD4D-D186-4897-A01A-619335CC5767}" type="pres">
      <dgm:prSet presAssocID="{FDBBA0EE-CA7E-4754-B7CD-96A81B051A53}" presName="parentText" presStyleLbl="node1" presStyleIdx="2" presStyleCnt="3">
        <dgm:presLayoutVars>
          <dgm:chMax val="0"/>
          <dgm:bulletEnabled val="1"/>
        </dgm:presLayoutVars>
      </dgm:prSet>
      <dgm:spPr/>
      <dgm:t>
        <a:bodyPr/>
        <a:lstStyle/>
        <a:p>
          <a:endParaRPr lang="en-GB"/>
        </a:p>
      </dgm:t>
    </dgm:pt>
  </dgm:ptLst>
  <dgm:cxnLst>
    <dgm:cxn modelId="{6D3AAF95-D397-4859-AD56-C90C69BBEBA2}" srcId="{83F57CCB-FC06-4096-868F-07F7EF69A95D}" destId="{C673692E-3D80-4B47-A7A5-6363789F0AF7}" srcOrd="0" destOrd="0" parTransId="{BFB3AF89-975D-462A-AD98-B44FD846DEE6}" sibTransId="{D64BF497-1EB2-4E8F-9485-16E4D1B381F1}"/>
    <dgm:cxn modelId="{39D70A5D-BEE8-4295-95D5-E1CB92451F7A}" srcId="{83F57CCB-FC06-4096-868F-07F7EF69A95D}" destId="{FDBBA0EE-CA7E-4754-B7CD-96A81B051A53}" srcOrd="2" destOrd="0" parTransId="{C6D624AE-318E-480A-90A0-B716AEDEF9F8}" sibTransId="{7DA44717-295A-4A47-9353-AA61D2E166F9}"/>
    <dgm:cxn modelId="{F3EC3B0B-AEE1-4BD6-B489-44A2BB61DBEC}" type="presOf" srcId="{FDBBA0EE-CA7E-4754-B7CD-96A81B051A53}" destId="{63CADD4D-D186-4897-A01A-619335CC5767}" srcOrd="0" destOrd="0" presId="urn:microsoft.com/office/officeart/2005/8/layout/vList2"/>
    <dgm:cxn modelId="{3C356A0F-5E8C-4822-B9DA-538AEBFDB941}" srcId="{83F57CCB-FC06-4096-868F-07F7EF69A95D}" destId="{902BB8AA-29BD-400C-8788-5802C9F49515}" srcOrd="1" destOrd="0" parTransId="{96E8204B-DEE3-45E5-BFBC-3320926AD723}" sibTransId="{FCECC378-42C1-474D-9D5B-7F4BFB0D125A}"/>
    <dgm:cxn modelId="{09F6417F-71CD-43A8-B33B-98EDB0215A54}" type="presOf" srcId="{83F57CCB-FC06-4096-868F-07F7EF69A95D}" destId="{7FF8D8C7-11AE-4BDE-8D51-75DBB109704D}" srcOrd="0" destOrd="0" presId="urn:microsoft.com/office/officeart/2005/8/layout/vList2"/>
    <dgm:cxn modelId="{0EEF5669-EE33-416E-98C1-76A69A7084E3}" type="presOf" srcId="{902BB8AA-29BD-400C-8788-5802C9F49515}" destId="{5C8E3EC0-F881-45DF-BE62-6BCF6FDC2552}" srcOrd="0" destOrd="0" presId="urn:microsoft.com/office/officeart/2005/8/layout/vList2"/>
    <dgm:cxn modelId="{40436AC8-2385-414E-965E-511E0B62EE10}" type="presOf" srcId="{C673692E-3D80-4B47-A7A5-6363789F0AF7}" destId="{C8F7A023-5CB4-4E1D-8E6C-4CCAC13E77B2}" srcOrd="0" destOrd="0" presId="urn:microsoft.com/office/officeart/2005/8/layout/vList2"/>
    <dgm:cxn modelId="{592E7C21-5EA3-43EB-8DF8-461BEF559289}" type="presParOf" srcId="{7FF8D8C7-11AE-4BDE-8D51-75DBB109704D}" destId="{C8F7A023-5CB4-4E1D-8E6C-4CCAC13E77B2}" srcOrd="0" destOrd="0" presId="urn:microsoft.com/office/officeart/2005/8/layout/vList2"/>
    <dgm:cxn modelId="{C29DA967-0C94-40D0-8E3B-D1801D584B74}" type="presParOf" srcId="{7FF8D8C7-11AE-4BDE-8D51-75DBB109704D}" destId="{B2959729-BC65-4775-BC13-939F6E353EDC}" srcOrd="1" destOrd="0" presId="urn:microsoft.com/office/officeart/2005/8/layout/vList2"/>
    <dgm:cxn modelId="{D41AEF57-09AF-4A86-AB3C-2E5283584034}" type="presParOf" srcId="{7FF8D8C7-11AE-4BDE-8D51-75DBB109704D}" destId="{5C8E3EC0-F881-45DF-BE62-6BCF6FDC2552}" srcOrd="2" destOrd="0" presId="urn:microsoft.com/office/officeart/2005/8/layout/vList2"/>
    <dgm:cxn modelId="{5C333526-1591-45D2-85CB-A99F37F4424E}" type="presParOf" srcId="{7FF8D8C7-11AE-4BDE-8D51-75DBB109704D}" destId="{96AB5D61-895B-428A-84CC-BCF17705ACC7}" srcOrd="3" destOrd="0" presId="urn:microsoft.com/office/officeart/2005/8/layout/vList2"/>
    <dgm:cxn modelId="{E92151FD-B414-4E1E-9161-78EB93A6C537}" type="presParOf" srcId="{7FF8D8C7-11AE-4BDE-8D51-75DBB109704D}" destId="{63CADD4D-D186-4897-A01A-619335CC576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266A70-099D-4BDB-BEC4-570C4EEDF111}">
      <dsp:nvSpPr>
        <dsp:cNvPr id="0" name=""/>
        <dsp:cNvSpPr/>
      </dsp:nvSpPr>
      <dsp:spPr>
        <a:xfrm>
          <a:off x="0" y="623"/>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4E82C2-6DB9-445E-9DA1-373DD5EAA7A6}">
      <dsp:nvSpPr>
        <dsp:cNvPr id="0" name=""/>
        <dsp:cNvSpPr/>
      </dsp:nvSpPr>
      <dsp:spPr>
        <a:xfrm>
          <a:off x="0" y="62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AU" sz="1600" kern="1200" dirty="0"/>
            <a:t>There is a significant amount of empirical evidence that establishes that law students and lawyers experience elevated levels of psychological distress.</a:t>
          </a:r>
          <a:endParaRPr lang="en-US" sz="1600" kern="1200" dirty="0"/>
        </a:p>
      </dsp:txBody>
      <dsp:txXfrm>
        <a:off x="0" y="623"/>
        <a:ext cx="6492875" cy="1020830"/>
      </dsp:txXfrm>
    </dsp:sp>
    <dsp:sp modelId="{7053A97F-78D3-4669-8AF2-A309279FFA69}">
      <dsp:nvSpPr>
        <dsp:cNvPr id="0" name=""/>
        <dsp:cNvSpPr/>
      </dsp:nvSpPr>
      <dsp:spPr>
        <a:xfrm>
          <a:off x="0" y="1021453"/>
          <a:ext cx="6492875" cy="0"/>
        </a:xfrm>
        <a:prstGeom prst="line">
          <a:avLst/>
        </a:prstGeom>
        <a:solidFill>
          <a:schemeClr val="accent2">
            <a:hueOff val="0"/>
            <a:satOff val="0"/>
            <a:lumOff val="-2745"/>
            <a:alphaOff val="0"/>
          </a:schemeClr>
        </a:solidFill>
        <a:ln w="12700" cap="flat" cmpd="sng" algn="ctr">
          <a:solidFill>
            <a:schemeClr val="accent2">
              <a:hueOff val="0"/>
              <a:satOff val="0"/>
              <a:lumOff val="-274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1A8EBE-8878-424F-9CD1-A25B60678902}">
      <dsp:nvSpPr>
        <dsp:cNvPr id="0" name=""/>
        <dsp:cNvSpPr/>
      </dsp:nvSpPr>
      <dsp:spPr>
        <a:xfrm>
          <a:off x="0" y="102145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AU" sz="1600" kern="1200"/>
            <a:t>The legal profession is facing unprecedented levels of disruption, change and uncertainty.</a:t>
          </a:r>
          <a:endParaRPr lang="en-US" sz="1600" kern="1200"/>
        </a:p>
      </dsp:txBody>
      <dsp:txXfrm>
        <a:off x="0" y="1021453"/>
        <a:ext cx="6492875" cy="1020830"/>
      </dsp:txXfrm>
    </dsp:sp>
    <dsp:sp modelId="{4AFD1C92-3004-4AB2-8D0E-AA50955174DB}">
      <dsp:nvSpPr>
        <dsp:cNvPr id="0" name=""/>
        <dsp:cNvSpPr/>
      </dsp:nvSpPr>
      <dsp:spPr>
        <a:xfrm>
          <a:off x="0" y="2042284"/>
          <a:ext cx="6492875" cy="0"/>
        </a:xfrm>
        <a:prstGeom prst="line">
          <a:avLst/>
        </a:prstGeom>
        <a:solidFill>
          <a:schemeClr val="accent2">
            <a:hueOff val="0"/>
            <a:satOff val="0"/>
            <a:lumOff val="-5490"/>
            <a:alphaOff val="0"/>
          </a:schemeClr>
        </a:solidFill>
        <a:ln w="12700" cap="flat" cmpd="sng" algn="ctr">
          <a:solidFill>
            <a:schemeClr val="accent2">
              <a:hueOff val="0"/>
              <a:satOff val="0"/>
              <a:lumOff val="-549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FB75D7-5E29-4DE9-8EE9-B0C3E7957276}">
      <dsp:nvSpPr>
        <dsp:cNvPr id="0" name=""/>
        <dsp:cNvSpPr/>
      </dsp:nvSpPr>
      <dsp:spPr>
        <a:xfrm>
          <a:off x="0" y="2042284"/>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AU" sz="1600" kern="1200" dirty="0"/>
            <a:t>These challenges derive in part from the neoliberalism and the challenges it presents in terms of socio, economic and cultural pressures.</a:t>
          </a:r>
          <a:endParaRPr lang="en-US" sz="1600" kern="1200" dirty="0"/>
        </a:p>
      </dsp:txBody>
      <dsp:txXfrm>
        <a:off x="0" y="2042284"/>
        <a:ext cx="6492875" cy="1020830"/>
      </dsp:txXfrm>
    </dsp:sp>
    <dsp:sp modelId="{1589AB70-5C88-49E0-A9F9-7B2F5192B431}">
      <dsp:nvSpPr>
        <dsp:cNvPr id="0" name=""/>
        <dsp:cNvSpPr/>
      </dsp:nvSpPr>
      <dsp:spPr>
        <a:xfrm>
          <a:off x="0" y="3063115"/>
          <a:ext cx="6492875" cy="0"/>
        </a:xfrm>
        <a:prstGeom prst="line">
          <a:avLst/>
        </a:prstGeom>
        <a:solidFill>
          <a:schemeClr val="accent2">
            <a:hueOff val="0"/>
            <a:satOff val="0"/>
            <a:lumOff val="-8235"/>
            <a:alphaOff val="0"/>
          </a:schemeClr>
        </a:solidFill>
        <a:ln w="12700" cap="flat" cmpd="sng" algn="ctr">
          <a:solidFill>
            <a:schemeClr val="accent2">
              <a:hueOff val="0"/>
              <a:satOff val="0"/>
              <a:lumOff val="-823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315053-B3D7-4B07-BDB9-DAF75E86F048}">
      <dsp:nvSpPr>
        <dsp:cNvPr id="0" name=""/>
        <dsp:cNvSpPr/>
      </dsp:nvSpPr>
      <dsp:spPr>
        <a:xfrm>
          <a:off x="0" y="3063115"/>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AU" sz="1600" kern="1200" dirty="0"/>
            <a:t>This paper argues that an ethical imperative exists to address the stressors evident in the profession and to enact strategies that will support lawyer and law student well-being. Our focus is on the legal profession.</a:t>
          </a:r>
          <a:endParaRPr lang="en-US" sz="1600" kern="1200" dirty="0"/>
        </a:p>
      </dsp:txBody>
      <dsp:txXfrm>
        <a:off x="0" y="3063115"/>
        <a:ext cx="6492875" cy="1020830"/>
      </dsp:txXfrm>
    </dsp:sp>
    <dsp:sp modelId="{11447CC1-2372-4BD6-A788-D11861826B17}">
      <dsp:nvSpPr>
        <dsp:cNvPr id="0" name=""/>
        <dsp:cNvSpPr/>
      </dsp:nvSpPr>
      <dsp:spPr>
        <a:xfrm>
          <a:off x="0" y="4083946"/>
          <a:ext cx="6492875" cy="0"/>
        </a:xfrm>
        <a:prstGeom prst="line">
          <a:avLst/>
        </a:prstGeom>
        <a:solidFill>
          <a:schemeClr val="accent2">
            <a:hueOff val="0"/>
            <a:satOff val="0"/>
            <a:lumOff val="-10980"/>
            <a:alphaOff val="0"/>
          </a:schemeClr>
        </a:solidFill>
        <a:ln w="12700" cap="flat" cmpd="sng" algn="ctr">
          <a:solidFill>
            <a:schemeClr val="accent2">
              <a:hueOff val="0"/>
              <a:satOff val="0"/>
              <a:lumOff val="-1098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B9791BC-14CC-42C9-B528-45B0F5FEF13F}">
      <dsp:nvSpPr>
        <dsp:cNvPr id="0" name=""/>
        <dsp:cNvSpPr/>
      </dsp:nvSpPr>
      <dsp:spPr>
        <a:xfrm>
          <a:off x="0" y="4083946"/>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AU" sz="1600" kern="1200" dirty="0"/>
            <a:t>An ethical conceptual framework could be based on a range of ethical perspectives. For example, that legal professional practice should do no harm but rather support well-being and a positive professional identity for lawyers. </a:t>
          </a:r>
          <a:endParaRPr lang="en-US" sz="1600" kern="1200" dirty="0"/>
        </a:p>
      </dsp:txBody>
      <dsp:txXfrm>
        <a:off x="0" y="4083946"/>
        <a:ext cx="6492875" cy="102083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BFC281-86B1-46A5-8A2B-068A8B87968C}">
      <dsp:nvSpPr>
        <dsp:cNvPr id="0" name=""/>
        <dsp:cNvSpPr/>
      </dsp:nvSpPr>
      <dsp:spPr>
        <a:xfrm>
          <a:off x="0" y="697799"/>
          <a:ext cx="6492875" cy="17901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l" defTabSz="2000250">
            <a:lnSpc>
              <a:spcPct val="90000"/>
            </a:lnSpc>
            <a:spcBef>
              <a:spcPct val="0"/>
            </a:spcBef>
            <a:spcAft>
              <a:spcPct val="35000"/>
            </a:spcAft>
          </a:pPr>
          <a:r>
            <a:rPr lang="en-AU" sz="4500" kern="1200"/>
            <a:t>An obligation to achieve what is good or desirable</a:t>
          </a:r>
          <a:endParaRPr lang="en-US" sz="4500" kern="1200"/>
        </a:p>
      </dsp:txBody>
      <dsp:txXfrm>
        <a:off x="87385" y="785184"/>
        <a:ext cx="6318105" cy="1615330"/>
      </dsp:txXfrm>
    </dsp:sp>
    <dsp:sp modelId="{E4DC376E-BFE9-4B83-BC6E-DA309E981E54}">
      <dsp:nvSpPr>
        <dsp:cNvPr id="0" name=""/>
        <dsp:cNvSpPr/>
      </dsp:nvSpPr>
      <dsp:spPr>
        <a:xfrm>
          <a:off x="0" y="2617500"/>
          <a:ext cx="6492875" cy="1790100"/>
        </a:xfrm>
        <a:prstGeom prst="roundRect">
          <a:avLst/>
        </a:prstGeom>
        <a:solidFill>
          <a:schemeClr val="accent5">
            <a:hueOff val="0"/>
            <a:satOff val="0"/>
            <a:lumOff val="-70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l" defTabSz="2000250">
            <a:lnSpc>
              <a:spcPct val="90000"/>
            </a:lnSpc>
            <a:spcBef>
              <a:spcPct val="0"/>
            </a:spcBef>
            <a:spcAft>
              <a:spcPct val="35000"/>
            </a:spcAft>
          </a:pPr>
          <a:r>
            <a:rPr lang="en-AU" sz="4500" kern="1200"/>
            <a:t>Lawyer well-being is both good and desirable</a:t>
          </a:r>
          <a:endParaRPr lang="en-US" sz="4500" kern="1200"/>
        </a:p>
      </dsp:txBody>
      <dsp:txXfrm>
        <a:off x="87385" y="2704885"/>
        <a:ext cx="6318105" cy="161533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28B634-6529-4B0F-9770-BFDC08FFD654}">
      <dsp:nvSpPr>
        <dsp:cNvPr id="0" name=""/>
        <dsp:cNvSpPr/>
      </dsp:nvSpPr>
      <dsp:spPr>
        <a:xfrm>
          <a:off x="0" y="55730"/>
          <a:ext cx="6492875" cy="1620486"/>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AU" sz="2300" kern="1200"/>
            <a:t>Contextual ethics are not rule-based but focus on what is </a:t>
          </a:r>
          <a:r>
            <a:rPr lang="en-US" sz="2300" kern="1200"/>
            <a:t>ethically appropriate and justifiable for the circumstances of a given situation</a:t>
          </a:r>
        </a:p>
      </dsp:txBody>
      <dsp:txXfrm>
        <a:off x="79106" y="134836"/>
        <a:ext cx="6334663" cy="1462274"/>
      </dsp:txXfrm>
    </dsp:sp>
    <dsp:sp modelId="{18F78C6D-B56F-445D-A8E4-0DF80C584802}">
      <dsp:nvSpPr>
        <dsp:cNvPr id="0" name=""/>
        <dsp:cNvSpPr/>
      </dsp:nvSpPr>
      <dsp:spPr>
        <a:xfrm>
          <a:off x="0" y="1742456"/>
          <a:ext cx="6492875" cy="1620486"/>
        </a:xfrm>
        <a:prstGeom prst="roundRect">
          <a:avLst/>
        </a:prstGeom>
        <a:solidFill>
          <a:schemeClr val="accent5">
            <a:hueOff val="0"/>
            <a:satOff val="0"/>
            <a:lumOff val="-35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AU" sz="2300" kern="1200"/>
            <a:t>An ethic of response is focussed on what is ‘fitting’</a:t>
          </a:r>
          <a:endParaRPr lang="en-US" sz="2300" kern="1200"/>
        </a:p>
      </dsp:txBody>
      <dsp:txXfrm>
        <a:off x="79106" y="1821562"/>
        <a:ext cx="6334663" cy="1462274"/>
      </dsp:txXfrm>
    </dsp:sp>
    <dsp:sp modelId="{3E680884-C11F-4B14-9EF4-6AFF7797211E}">
      <dsp:nvSpPr>
        <dsp:cNvPr id="0" name=""/>
        <dsp:cNvSpPr/>
      </dsp:nvSpPr>
      <dsp:spPr>
        <a:xfrm>
          <a:off x="0" y="3429183"/>
          <a:ext cx="6492875" cy="1620486"/>
        </a:xfrm>
        <a:prstGeom prst="roundRect">
          <a:avLst/>
        </a:prstGeom>
        <a:solidFill>
          <a:schemeClr val="accent5">
            <a:hueOff val="0"/>
            <a:satOff val="0"/>
            <a:lumOff val="-70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AU" sz="2300" kern="1200"/>
            <a:t>In engaging with, assessing, and taking account of, the context of lawyer psychological distress, the ethically </a:t>
          </a:r>
          <a:r>
            <a:rPr lang="en-US" sz="2300" kern="1200"/>
            <a:t>‘fitting action’ is to promote</a:t>
          </a:r>
          <a:r>
            <a:rPr lang="en-AU" sz="2300" kern="1200"/>
            <a:t> lawyer well-being</a:t>
          </a:r>
          <a:endParaRPr lang="en-US" sz="2300" kern="1200"/>
        </a:p>
      </dsp:txBody>
      <dsp:txXfrm>
        <a:off x="79106" y="3508289"/>
        <a:ext cx="6334663" cy="146227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AEBB9C-A07F-4E06-9F9C-C523A337475E}">
      <dsp:nvSpPr>
        <dsp:cNvPr id="0" name=""/>
        <dsp:cNvSpPr/>
      </dsp:nvSpPr>
      <dsp:spPr>
        <a:xfrm>
          <a:off x="0" y="239070"/>
          <a:ext cx="6492875" cy="225459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l" defTabSz="1822450">
            <a:lnSpc>
              <a:spcPct val="90000"/>
            </a:lnSpc>
            <a:spcBef>
              <a:spcPct val="0"/>
            </a:spcBef>
            <a:spcAft>
              <a:spcPct val="35000"/>
            </a:spcAft>
          </a:pPr>
          <a:r>
            <a:rPr lang="en-AU" sz="4100" kern="1200"/>
            <a:t>The ethical imperative to promote lawyer well-being is intuitively self-evident</a:t>
          </a:r>
          <a:endParaRPr lang="en-US" sz="4100" kern="1200"/>
        </a:p>
      </dsp:txBody>
      <dsp:txXfrm>
        <a:off x="110060" y="349130"/>
        <a:ext cx="6272755" cy="2034470"/>
      </dsp:txXfrm>
    </dsp:sp>
    <dsp:sp modelId="{A78978C0-554D-4100-9E58-30FE4CFEE578}">
      <dsp:nvSpPr>
        <dsp:cNvPr id="0" name=""/>
        <dsp:cNvSpPr/>
      </dsp:nvSpPr>
      <dsp:spPr>
        <a:xfrm>
          <a:off x="0" y="2611740"/>
          <a:ext cx="6492875" cy="2254590"/>
        </a:xfrm>
        <a:prstGeom prst="roundRect">
          <a:avLst/>
        </a:prstGeom>
        <a:solidFill>
          <a:schemeClr val="accent5">
            <a:hueOff val="0"/>
            <a:satOff val="0"/>
            <a:lumOff val="-70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l" defTabSz="1822450">
            <a:lnSpc>
              <a:spcPct val="90000"/>
            </a:lnSpc>
            <a:spcBef>
              <a:spcPct val="0"/>
            </a:spcBef>
            <a:spcAft>
              <a:spcPct val="35000"/>
            </a:spcAft>
          </a:pPr>
          <a:r>
            <a:rPr lang="en-AU" sz="4100" kern="1200"/>
            <a:t>It is inherently wrong </a:t>
          </a:r>
          <a:r>
            <a:rPr lang="en-AU" sz="4100" i="1" kern="1200"/>
            <a:t>not</a:t>
          </a:r>
          <a:r>
            <a:rPr lang="en-AU" sz="4100" kern="1200"/>
            <a:t> to act to promote well-being in the legal profession</a:t>
          </a:r>
          <a:endParaRPr lang="en-US" sz="4100" kern="1200"/>
        </a:p>
      </dsp:txBody>
      <dsp:txXfrm>
        <a:off x="110060" y="2721800"/>
        <a:ext cx="6272755" cy="203447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E82E0A-47E9-41C4-8148-92761A62B5E2}">
      <dsp:nvSpPr>
        <dsp:cNvPr id="0" name=""/>
        <dsp:cNvSpPr/>
      </dsp:nvSpPr>
      <dsp:spPr>
        <a:xfrm>
          <a:off x="0" y="4350"/>
          <a:ext cx="6492875" cy="249795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n-AU" sz="3500" kern="1200"/>
            <a:t>An ethic of care approach would focus on a relational justification for acting to promote lawyer well-being </a:t>
          </a:r>
          <a:endParaRPr lang="en-US" sz="3500" kern="1200"/>
        </a:p>
      </dsp:txBody>
      <dsp:txXfrm>
        <a:off x="121940" y="126290"/>
        <a:ext cx="6248995" cy="2254070"/>
      </dsp:txXfrm>
    </dsp:sp>
    <dsp:sp modelId="{35F49A3F-C8C3-4B02-BC6C-FD868B9BB074}">
      <dsp:nvSpPr>
        <dsp:cNvPr id="0" name=""/>
        <dsp:cNvSpPr/>
      </dsp:nvSpPr>
      <dsp:spPr>
        <a:xfrm>
          <a:off x="0" y="2603100"/>
          <a:ext cx="6492875" cy="2497950"/>
        </a:xfrm>
        <a:prstGeom prst="roundRect">
          <a:avLst/>
        </a:prstGeom>
        <a:solidFill>
          <a:schemeClr val="accent5">
            <a:hueOff val="0"/>
            <a:satOff val="0"/>
            <a:lumOff val="-70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n-AU" sz="3500" kern="1200"/>
            <a:t>Lawyer well-being is a component of sustaining and supporting ‘people, communities and relationships’ in the law</a:t>
          </a:r>
          <a:endParaRPr lang="en-US" sz="3500" kern="1200"/>
        </a:p>
      </dsp:txBody>
      <dsp:txXfrm>
        <a:off x="121940" y="2725040"/>
        <a:ext cx="6248995" cy="225407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6FBB97-B2B5-4B76-8C70-529623199EAC}">
      <dsp:nvSpPr>
        <dsp:cNvPr id="0" name=""/>
        <dsp:cNvSpPr/>
      </dsp:nvSpPr>
      <dsp:spPr>
        <a:xfrm>
          <a:off x="0" y="239070"/>
          <a:ext cx="6492875" cy="225459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l" defTabSz="1822450">
            <a:lnSpc>
              <a:spcPct val="90000"/>
            </a:lnSpc>
            <a:spcBef>
              <a:spcPct val="0"/>
            </a:spcBef>
            <a:spcAft>
              <a:spcPct val="35000"/>
            </a:spcAft>
          </a:pPr>
          <a:r>
            <a:rPr lang="en-AU" sz="4100" kern="1200"/>
            <a:t>A focus on the character of actors in the legal profession</a:t>
          </a:r>
          <a:endParaRPr lang="en-US" sz="4100" kern="1200"/>
        </a:p>
      </dsp:txBody>
      <dsp:txXfrm>
        <a:off x="110060" y="349130"/>
        <a:ext cx="6272755" cy="2034470"/>
      </dsp:txXfrm>
    </dsp:sp>
    <dsp:sp modelId="{315D7F5E-432A-44B6-9CA6-E5F35D56A889}">
      <dsp:nvSpPr>
        <dsp:cNvPr id="0" name=""/>
        <dsp:cNvSpPr/>
      </dsp:nvSpPr>
      <dsp:spPr>
        <a:xfrm>
          <a:off x="0" y="2611740"/>
          <a:ext cx="6492875" cy="2254590"/>
        </a:xfrm>
        <a:prstGeom prst="roundRect">
          <a:avLst/>
        </a:prstGeom>
        <a:solidFill>
          <a:schemeClr val="accent5">
            <a:hueOff val="0"/>
            <a:satOff val="0"/>
            <a:lumOff val="-70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l" defTabSz="1822450">
            <a:lnSpc>
              <a:spcPct val="90000"/>
            </a:lnSpc>
            <a:spcBef>
              <a:spcPct val="0"/>
            </a:spcBef>
            <a:spcAft>
              <a:spcPct val="35000"/>
            </a:spcAft>
          </a:pPr>
          <a:r>
            <a:rPr lang="en-AU" sz="4100" kern="1200" dirty="0"/>
            <a:t>The promotion of lawyer well-being should be considered an ethical virtue</a:t>
          </a:r>
          <a:endParaRPr lang="en-US" sz="4100" kern="1200" dirty="0"/>
        </a:p>
      </dsp:txBody>
      <dsp:txXfrm>
        <a:off x="110060" y="2721800"/>
        <a:ext cx="6272755" cy="203447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937661-9DE2-42CE-B921-8DBB7864AF9E}">
      <dsp:nvSpPr>
        <dsp:cNvPr id="0" name=""/>
        <dsp:cNvSpPr/>
      </dsp:nvSpPr>
      <dsp:spPr>
        <a:xfrm>
          <a:off x="0" y="80581"/>
          <a:ext cx="6492875" cy="94967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GB" sz="1700" b="0" kern="1200" dirty="0"/>
            <a:t>No reflective practice built into the legal education of </a:t>
          </a:r>
          <a:r>
            <a:rPr lang="en-GB" sz="1700" b="0" kern="1200" dirty="0" smtClean="0"/>
            <a:t>lawyers.</a:t>
          </a:r>
          <a:endParaRPr lang="en-US" sz="1700" b="0" kern="1200" dirty="0"/>
        </a:p>
      </dsp:txBody>
      <dsp:txXfrm>
        <a:off x="46360" y="126941"/>
        <a:ext cx="6400155" cy="856959"/>
      </dsp:txXfrm>
    </dsp:sp>
    <dsp:sp modelId="{1FE44C4C-B8F0-450B-B94B-36872121CED4}">
      <dsp:nvSpPr>
        <dsp:cNvPr id="0" name=""/>
        <dsp:cNvSpPr/>
      </dsp:nvSpPr>
      <dsp:spPr>
        <a:xfrm>
          <a:off x="0" y="1079220"/>
          <a:ext cx="6492875" cy="949679"/>
        </a:xfrm>
        <a:prstGeom prst="roundRect">
          <a:avLst/>
        </a:prstGeom>
        <a:solidFill>
          <a:schemeClr val="accent5">
            <a:hueOff val="0"/>
            <a:satOff val="0"/>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buFont typeface="Symbol" panose="05050102010706020507" pitchFamily="18" charset="2"/>
            <a:buNone/>
          </a:pPr>
          <a:r>
            <a:rPr lang="en-GB" sz="1700" kern="1200" dirty="0"/>
            <a:t>How do we deal with student disclosure?</a:t>
          </a:r>
          <a:endParaRPr lang="en-US" sz="1700" kern="1200" dirty="0"/>
        </a:p>
      </dsp:txBody>
      <dsp:txXfrm>
        <a:off x="46360" y="1125580"/>
        <a:ext cx="6400155" cy="856959"/>
      </dsp:txXfrm>
    </dsp:sp>
    <dsp:sp modelId="{A9102DDC-B4C6-4BFC-8FF8-6E268BD48BE9}">
      <dsp:nvSpPr>
        <dsp:cNvPr id="0" name=""/>
        <dsp:cNvSpPr/>
      </dsp:nvSpPr>
      <dsp:spPr>
        <a:xfrm>
          <a:off x="0" y="2077860"/>
          <a:ext cx="6492875" cy="949679"/>
        </a:xfrm>
        <a:prstGeom prst="roundRect">
          <a:avLst/>
        </a:prstGeom>
        <a:solidFill>
          <a:schemeClr val="accent5">
            <a:hueOff val="0"/>
            <a:satOff val="0"/>
            <a:lumOff val="-35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buFont typeface="Symbol" panose="05050102010706020507" pitchFamily="18" charset="2"/>
            <a:buNone/>
          </a:pPr>
          <a:r>
            <a:rPr lang="en-GB" sz="1700" kern="1200" dirty="0"/>
            <a:t>Is there a message at law school that we cannot show vulnerability and practice re-enforces this; can we shift law school culture?</a:t>
          </a:r>
        </a:p>
      </dsp:txBody>
      <dsp:txXfrm>
        <a:off x="46360" y="2124220"/>
        <a:ext cx="6400155" cy="856959"/>
      </dsp:txXfrm>
    </dsp:sp>
    <dsp:sp modelId="{BACB25D6-57DD-42CC-9AA3-AF17CEF10888}">
      <dsp:nvSpPr>
        <dsp:cNvPr id="0" name=""/>
        <dsp:cNvSpPr/>
      </dsp:nvSpPr>
      <dsp:spPr>
        <a:xfrm>
          <a:off x="0" y="3076499"/>
          <a:ext cx="6492875" cy="949679"/>
        </a:xfrm>
        <a:prstGeom prst="roundRect">
          <a:avLst/>
        </a:prstGeom>
        <a:solidFill>
          <a:schemeClr val="accent5">
            <a:hueOff val="0"/>
            <a:satOff val="0"/>
            <a:lumOff val="-52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AU" sz="1700" kern="1200" dirty="0"/>
            <a:t>The </a:t>
          </a:r>
          <a:r>
            <a:rPr lang="en-GB" sz="1700" kern="1200" dirty="0"/>
            <a:t>Irish </a:t>
          </a:r>
          <a:r>
            <a:rPr lang="en-GB" sz="1700" kern="1200" dirty="0" smtClean="0"/>
            <a:t>Law Society offers </a:t>
          </a:r>
          <a:r>
            <a:rPr lang="en-GB" sz="1700" kern="1200" dirty="0"/>
            <a:t>counselling to their students and now 60% take </a:t>
          </a:r>
          <a:r>
            <a:rPr lang="en-GB" sz="1700" kern="1200" dirty="0" smtClean="0"/>
            <a:t>it up </a:t>
          </a:r>
          <a:r>
            <a:rPr lang="en-GB" sz="1700" kern="1200" dirty="0"/>
            <a:t>and thus it has become normal to seek counselling – is this something we start in Law </a:t>
          </a:r>
          <a:r>
            <a:rPr lang="en-GB" sz="1700" kern="1200" dirty="0" smtClean="0"/>
            <a:t>School?</a:t>
          </a:r>
          <a:endParaRPr lang="en-US" sz="1700" kern="1200" dirty="0"/>
        </a:p>
      </dsp:txBody>
      <dsp:txXfrm>
        <a:off x="46360" y="3122859"/>
        <a:ext cx="6400155" cy="856959"/>
      </dsp:txXfrm>
    </dsp:sp>
    <dsp:sp modelId="{7B499E80-0B6F-4C79-BAAD-9A64E4F34398}">
      <dsp:nvSpPr>
        <dsp:cNvPr id="0" name=""/>
        <dsp:cNvSpPr/>
      </dsp:nvSpPr>
      <dsp:spPr>
        <a:xfrm>
          <a:off x="0" y="4075139"/>
          <a:ext cx="6492875" cy="949679"/>
        </a:xfrm>
        <a:prstGeom prst="roundRect">
          <a:avLst/>
        </a:prstGeom>
        <a:solidFill>
          <a:schemeClr val="accent5">
            <a:hueOff val="0"/>
            <a:satOff val="0"/>
            <a:lumOff val="-70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buFont typeface="Symbol" panose="05050102010706020507" pitchFamily="18" charset="2"/>
            <a:buNone/>
          </a:pPr>
          <a:r>
            <a:rPr lang="en-GB" sz="1700" kern="1200" dirty="0"/>
            <a:t>How do we address lack of personal </a:t>
          </a:r>
          <a:r>
            <a:rPr lang="en-GB" sz="1700" kern="1200" dirty="0" smtClean="0"/>
            <a:t>self-awareness? Do </a:t>
          </a:r>
          <a:r>
            <a:rPr lang="en-GB" sz="1700" kern="1200" dirty="0"/>
            <a:t>law students create a false self at Law School?</a:t>
          </a:r>
        </a:p>
      </dsp:txBody>
      <dsp:txXfrm>
        <a:off x="46360" y="4121499"/>
        <a:ext cx="6400155" cy="856959"/>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E44C4C-B8F0-450B-B94B-36872121CED4}">
      <dsp:nvSpPr>
        <dsp:cNvPr id="0" name=""/>
        <dsp:cNvSpPr/>
      </dsp:nvSpPr>
      <dsp:spPr>
        <a:xfrm>
          <a:off x="0" y="4350"/>
          <a:ext cx="6492875" cy="249795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n-AU" sz="3500" kern="1200" dirty="0"/>
            <a:t>Why should educators be motivated to work with the curriculum in order to promote student well-being? </a:t>
          </a:r>
          <a:endParaRPr lang="en-US" sz="3500" kern="1200" dirty="0"/>
        </a:p>
      </dsp:txBody>
      <dsp:txXfrm>
        <a:off x="121940" y="126290"/>
        <a:ext cx="6248995" cy="2254070"/>
      </dsp:txXfrm>
    </dsp:sp>
    <dsp:sp modelId="{A9102DDC-B4C6-4BFC-8FF8-6E268BD48BE9}">
      <dsp:nvSpPr>
        <dsp:cNvPr id="0" name=""/>
        <dsp:cNvSpPr/>
      </dsp:nvSpPr>
      <dsp:spPr>
        <a:xfrm>
          <a:off x="0" y="2603100"/>
          <a:ext cx="6492875" cy="2497950"/>
        </a:xfrm>
        <a:prstGeom prst="roundRect">
          <a:avLst/>
        </a:prstGeom>
        <a:solidFill>
          <a:schemeClr val="accent5">
            <a:hueOff val="0"/>
            <a:satOff val="0"/>
            <a:lumOff val="-70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buFont typeface="Symbol" panose="05050102010706020507" pitchFamily="18" charset="2"/>
            <a:buNone/>
          </a:pPr>
          <a:r>
            <a:rPr lang="en-GB" sz="3500" kern="1200" dirty="0"/>
            <a:t>Is the need to address well-being in the curriculum a </a:t>
          </a:r>
          <a:r>
            <a:rPr lang="en-AU" sz="3500" kern="1200" dirty="0"/>
            <a:t>component of our professional identity as teachers?</a:t>
          </a:r>
          <a:endParaRPr lang="en-GB" sz="3500" kern="1200" dirty="0"/>
        </a:p>
      </dsp:txBody>
      <dsp:txXfrm>
        <a:off x="121940" y="2725040"/>
        <a:ext cx="6248995" cy="22540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FA3BBF-D556-4829-8109-B3B067359F7E}">
      <dsp:nvSpPr>
        <dsp:cNvPr id="0" name=""/>
        <dsp:cNvSpPr/>
      </dsp:nvSpPr>
      <dsp:spPr>
        <a:xfrm>
          <a:off x="117637" y="1229"/>
          <a:ext cx="2062839" cy="1237703"/>
        </a:xfrm>
        <a:prstGeom prst="rect">
          <a:avLst/>
        </a:prstGeom>
        <a:gradFill rotWithShape="0">
          <a:gsLst>
            <a:gs pos="0">
              <a:schemeClr val="dk2">
                <a:hueOff val="0"/>
                <a:satOff val="0"/>
                <a:lumOff val="0"/>
                <a:alphaOff val="0"/>
                <a:lumMod val="110000"/>
                <a:satMod val="105000"/>
                <a:tint val="67000"/>
              </a:schemeClr>
            </a:gs>
            <a:gs pos="50000">
              <a:schemeClr val="dk2">
                <a:hueOff val="0"/>
                <a:satOff val="0"/>
                <a:lumOff val="0"/>
                <a:alphaOff val="0"/>
                <a:lumMod val="105000"/>
                <a:satMod val="103000"/>
                <a:tint val="73000"/>
              </a:schemeClr>
            </a:gs>
            <a:gs pos="100000">
              <a:schemeClr val="dk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AU" sz="2300" kern="1200" dirty="0"/>
            <a:t>Workload</a:t>
          </a:r>
          <a:endParaRPr lang="en-US" sz="2300" kern="1200" dirty="0"/>
        </a:p>
      </dsp:txBody>
      <dsp:txXfrm>
        <a:off x="117637" y="1229"/>
        <a:ext cx="2062839" cy="1237703"/>
      </dsp:txXfrm>
    </dsp:sp>
    <dsp:sp modelId="{D79BCFB2-1B98-4D3D-AA1C-279428E3652D}">
      <dsp:nvSpPr>
        <dsp:cNvPr id="0" name=""/>
        <dsp:cNvSpPr/>
      </dsp:nvSpPr>
      <dsp:spPr>
        <a:xfrm>
          <a:off x="2386760" y="1229"/>
          <a:ext cx="2062839" cy="1237703"/>
        </a:xfrm>
        <a:prstGeom prst="rect">
          <a:avLst/>
        </a:prstGeom>
        <a:gradFill rotWithShape="0">
          <a:gsLst>
            <a:gs pos="0">
              <a:schemeClr val="dk2">
                <a:hueOff val="0"/>
                <a:satOff val="0"/>
                <a:lumOff val="0"/>
                <a:alphaOff val="0"/>
                <a:lumMod val="110000"/>
                <a:satMod val="105000"/>
                <a:tint val="67000"/>
              </a:schemeClr>
            </a:gs>
            <a:gs pos="50000">
              <a:schemeClr val="dk2">
                <a:hueOff val="0"/>
                <a:satOff val="0"/>
                <a:lumOff val="0"/>
                <a:alphaOff val="0"/>
                <a:lumMod val="105000"/>
                <a:satMod val="103000"/>
                <a:tint val="73000"/>
              </a:schemeClr>
            </a:gs>
            <a:gs pos="100000">
              <a:schemeClr val="dk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AU" sz="2300" kern="1200" dirty="0"/>
            <a:t>Management styles </a:t>
          </a:r>
          <a:endParaRPr lang="en-US" sz="2300" kern="1200" dirty="0"/>
        </a:p>
      </dsp:txBody>
      <dsp:txXfrm>
        <a:off x="2386760" y="1229"/>
        <a:ext cx="2062839" cy="1237703"/>
      </dsp:txXfrm>
    </dsp:sp>
    <dsp:sp modelId="{87CA0BE9-9DDA-4DBB-B3EE-4D90264213EE}">
      <dsp:nvSpPr>
        <dsp:cNvPr id="0" name=""/>
        <dsp:cNvSpPr/>
      </dsp:nvSpPr>
      <dsp:spPr>
        <a:xfrm>
          <a:off x="117637" y="1445216"/>
          <a:ext cx="2062839" cy="1237703"/>
        </a:xfrm>
        <a:prstGeom prst="rect">
          <a:avLst/>
        </a:prstGeom>
        <a:gradFill rotWithShape="0">
          <a:gsLst>
            <a:gs pos="0">
              <a:schemeClr val="dk2">
                <a:hueOff val="0"/>
                <a:satOff val="0"/>
                <a:lumOff val="0"/>
                <a:alphaOff val="0"/>
                <a:lumMod val="110000"/>
                <a:satMod val="105000"/>
                <a:tint val="67000"/>
              </a:schemeClr>
            </a:gs>
            <a:gs pos="50000">
              <a:schemeClr val="dk2">
                <a:hueOff val="0"/>
                <a:satOff val="0"/>
                <a:lumOff val="0"/>
                <a:alphaOff val="0"/>
                <a:lumMod val="105000"/>
                <a:satMod val="103000"/>
                <a:tint val="73000"/>
              </a:schemeClr>
            </a:gs>
            <a:gs pos="100000">
              <a:schemeClr val="dk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AU" sz="2300" kern="1200" dirty="0"/>
            <a:t>Administrative burden </a:t>
          </a:r>
          <a:endParaRPr lang="en-US" sz="2300" kern="1200" dirty="0"/>
        </a:p>
      </dsp:txBody>
      <dsp:txXfrm>
        <a:off x="117637" y="1445216"/>
        <a:ext cx="2062839" cy="1237703"/>
      </dsp:txXfrm>
    </dsp:sp>
    <dsp:sp modelId="{6579E90F-DFA0-47BA-8C0B-777F6CB38E28}">
      <dsp:nvSpPr>
        <dsp:cNvPr id="0" name=""/>
        <dsp:cNvSpPr/>
      </dsp:nvSpPr>
      <dsp:spPr>
        <a:xfrm>
          <a:off x="2386760" y="1445216"/>
          <a:ext cx="2062839" cy="1237703"/>
        </a:xfrm>
        <a:prstGeom prst="rect">
          <a:avLst/>
        </a:prstGeom>
        <a:gradFill rotWithShape="0">
          <a:gsLst>
            <a:gs pos="0">
              <a:schemeClr val="dk2">
                <a:hueOff val="0"/>
                <a:satOff val="0"/>
                <a:lumOff val="0"/>
                <a:alphaOff val="0"/>
                <a:lumMod val="110000"/>
                <a:satMod val="105000"/>
                <a:tint val="67000"/>
              </a:schemeClr>
            </a:gs>
            <a:gs pos="50000">
              <a:schemeClr val="dk2">
                <a:hueOff val="0"/>
                <a:satOff val="0"/>
                <a:lumOff val="0"/>
                <a:alphaOff val="0"/>
                <a:lumMod val="105000"/>
                <a:satMod val="103000"/>
                <a:tint val="73000"/>
              </a:schemeClr>
            </a:gs>
            <a:gs pos="100000">
              <a:schemeClr val="dk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Technology</a:t>
          </a:r>
        </a:p>
      </dsp:txBody>
      <dsp:txXfrm>
        <a:off x="2386760" y="1445216"/>
        <a:ext cx="2062839" cy="1237703"/>
      </dsp:txXfrm>
    </dsp:sp>
    <dsp:sp modelId="{D4B8A366-D2ED-4CA4-AA8D-218B3078A3AA}">
      <dsp:nvSpPr>
        <dsp:cNvPr id="0" name=""/>
        <dsp:cNvSpPr/>
      </dsp:nvSpPr>
      <dsp:spPr>
        <a:xfrm>
          <a:off x="117637" y="2889204"/>
          <a:ext cx="2062839" cy="1237703"/>
        </a:xfrm>
        <a:prstGeom prst="rect">
          <a:avLst/>
        </a:prstGeom>
        <a:gradFill rotWithShape="0">
          <a:gsLst>
            <a:gs pos="0">
              <a:schemeClr val="dk2">
                <a:hueOff val="0"/>
                <a:satOff val="0"/>
                <a:lumOff val="0"/>
                <a:alphaOff val="0"/>
                <a:lumMod val="110000"/>
                <a:satMod val="105000"/>
                <a:tint val="67000"/>
              </a:schemeClr>
            </a:gs>
            <a:gs pos="50000">
              <a:schemeClr val="dk2">
                <a:hueOff val="0"/>
                <a:satOff val="0"/>
                <a:lumOff val="0"/>
                <a:alphaOff val="0"/>
                <a:lumMod val="105000"/>
                <a:satMod val="103000"/>
                <a:tint val="73000"/>
              </a:schemeClr>
            </a:gs>
            <a:gs pos="100000">
              <a:schemeClr val="dk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AU" sz="2300" kern="1200" dirty="0"/>
            <a:t>Reduced autonomy</a:t>
          </a:r>
          <a:endParaRPr lang="en-US" sz="2300" kern="1200" dirty="0"/>
        </a:p>
      </dsp:txBody>
      <dsp:txXfrm>
        <a:off x="117637" y="2889204"/>
        <a:ext cx="2062839" cy="1237703"/>
      </dsp:txXfrm>
    </dsp:sp>
    <dsp:sp modelId="{55256473-FC33-402A-A7A0-64BFD126E6A7}">
      <dsp:nvSpPr>
        <dsp:cNvPr id="0" name=""/>
        <dsp:cNvSpPr/>
      </dsp:nvSpPr>
      <dsp:spPr>
        <a:xfrm>
          <a:off x="2386760" y="2889204"/>
          <a:ext cx="2062839" cy="1237703"/>
        </a:xfrm>
        <a:prstGeom prst="rect">
          <a:avLst/>
        </a:prstGeom>
        <a:gradFill rotWithShape="0">
          <a:gsLst>
            <a:gs pos="0">
              <a:schemeClr val="dk2">
                <a:hueOff val="0"/>
                <a:satOff val="0"/>
                <a:lumOff val="0"/>
                <a:alphaOff val="0"/>
                <a:lumMod val="110000"/>
                <a:satMod val="105000"/>
                <a:tint val="67000"/>
              </a:schemeClr>
            </a:gs>
            <a:gs pos="50000">
              <a:schemeClr val="dk2">
                <a:hueOff val="0"/>
                <a:satOff val="0"/>
                <a:lumOff val="0"/>
                <a:alphaOff val="0"/>
                <a:lumMod val="105000"/>
                <a:satMod val="103000"/>
                <a:tint val="73000"/>
              </a:schemeClr>
            </a:gs>
            <a:gs pos="100000">
              <a:schemeClr val="dk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AU" sz="2300" kern="1200" dirty="0"/>
            <a:t>Communication challenges </a:t>
          </a:r>
          <a:endParaRPr lang="en-US" sz="2300" kern="1200" dirty="0"/>
        </a:p>
      </dsp:txBody>
      <dsp:txXfrm>
        <a:off x="2386760" y="2889204"/>
        <a:ext cx="2062839" cy="1237703"/>
      </dsp:txXfrm>
    </dsp:sp>
    <dsp:sp modelId="{37A7E14F-F075-406A-890E-A5E2EEFEF538}">
      <dsp:nvSpPr>
        <dsp:cNvPr id="0" name=""/>
        <dsp:cNvSpPr/>
      </dsp:nvSpPr>
      <dsp:spPr>
        <a:xfrm>
          <a:off x="117637" y="4333192"/>
          <a:ext cx="2062839" cy="1237703"/>
        </a:xfrm>
        <a:prstGeom prst="rect">
          <a:avLst/>
        </a:prstGeom>
        <a:gradFill rotWithShape="0">
          <a:gsLst>
            <a:gs pos="0">
              <a:schemeClr val="dk2">
                <a:hueOff val="0"/>
                <a:satOff val="0"/>
                <a:lumOff val="0"/>
                <a:alphaOff val="0"/>
                <a:lumMod val="110000"/>
                <a:satMod val="105000"/>
                <a:tint val="67000"/>
              </a:schemeClr>
            </a:gs>
            <a:gs pos="50000">
              <a:schemeClr val="dk2">
                <a:hueOff val="0"/>
                <a:satOff val="0"/>
                <a:lumOff val="0"/>
                <a:alphaOff val="0"/>
                <a:lumMod val="105000"/>
                <a:satMod val="103000"/>
                <a:tint val="73000"/>
              </a:schemeClr>
            </a:gs>
            <a:gs pos="100000">
              <a:schemeClr val="dk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Competition</a:t>
          </a:r>
        </a:p>
      </dsp:txBody>
      <dsp:txXfrm>
        <a:off x="117637" y="4333192"/>
        <a:ext cx="2062839" cy="1237703"/>
      </dsp:txXfrm>
    </dsp:sp>
    <dsp:sp modelId="{EC4927D0-991A-4A14-AAD2-A9174853F92D}">
      <dsp:nvSpPr>
        <dsp:cNvPr id="0" name=""/>
        <dsp:cNvSpPr/>
      </dsp:nvSpPr>
      <dsp:spPr>
        <a:xfrm>
          <a:off x="2386760" y="4333192"/>
          <a:ext cx="2062839" cy="1237703"/>
        </a:xfrm>
        <a:prstGeom prst="rect">
          <a:avLst/>
        </a:prstGeom>
        <a:gradFill rotWithShape="0">
          <a:gsLst>
            <a:gs pos="0">
              <a:schemeClr val="dk2">
                <a:hueOff val="0"/>
                <a:satOff val="0"/>
                <a:lumOff val="0"/>
                <a:alphaOff val="0"/>
                <a:lumMod val="110000"/>
                <a:satMod val="105000"/>
                <a:tint val="67000"/>
              </a:schemeClr>
            </a:gs>
            <a:gs pos="50000">
              <a:schemeClr val="dk2">
                <a:hueOff val="0"/>
                <a:satOff val="0"/>
                <a:lumOff val="0"/>
                <a:alphaOff val="0"/>
                <a:lumMod val="105000"/>
                <a:satMod val="103000"/>
                <a:tint val="73000"/>
              </a:schemeClr>
            </a:gs>
            <a:gs pos="100000">
              <a:schemeClr val="dk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AU" sz="2300" kern="1200" dirty="0"/>
            <a:t>Reduced Collegiality </a:t>
          </a:r>
          <a:endParaRPr lang="en-US" sz="2300" kern="1200" dirty="0"/>
        </a:p>
      </dsp:txBody>
      <dsp:txXfrm>
        <a:off x="2386760" y="4333192"/>
        <a:ext cx="2062839" cy="12377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5C4894-AA21-422C-AAF4-C692D6A6A666}">
      <dsp:nvSpPr>
        <dsp:cNvPr id="0" name=""/>
        <dsp:cNvSpPr/>
      </dsp:nvSpPr>
      <dsp:spPr>
        <a:xfrm>
          <a:off x="-2987" y="23323"/>
          <a:ext cx="6137456" cy="1517991"/>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a:t>Self-determination theory identifies three basic psychological needs that humans seek to satisfy in order to thrive:</a:t>
          </a:r>
        </a:p>
        <a:p>
          <a:pPr marL="228600" lvl="1" indent="-228600" algn="l" defTabSz="1066800">
            <a:lnSpc>
              <a:spcPct val="90000"/>
            </a:lnSpc>
            <a:spcBef>
              <a:spcPct val="0"/>
            </a:spcBef>
            <a:spcAft>
              <a:spcPct val="15000"/>
            </a:spcAft>
            <a:buChar char="•"/>
          </a:pPr>
          <a:r>
            <a:rPr lang="en-US" sz="2400" kern="1200" dirty="0"/>
            <a:t>autonomy, competence and relatedness.</a:t>
          </a:r>
        </a:p>
      </dsp:txBody>
      <dsp:txXfrm>
        <a:off x="41473" y="67783"/>
        <a:ext cx="6048536" cy="1429071"/>
      </dsp:txXfrm>
    </dsp:sp>
    <dsp:sp modelId="{F2AC36C6-6712-4BA8-9EF2-CA17DE82787A}">
      <dsp:nvSpPr>
        <dsp:cNvPr id="0" name=""/>
        <dsp:cNvSpPr/>
      </dsp:nvSpPr>
      <dsp:spPr>
        <a:xfrm rot="5400000">
          <a:off x="2788750" y="1569087"/>
          <a:ext cx="553979" cy="683096"/>
        </a:xfrm>
        <a:prstGeom prst="rightArrow">
          <a:avLst>
            <a:gd name="adj1" fmla="val 60000"/>
            <a:gd name="adj2" fmla="val 50000"/>
          </a:avLst>
        </a:prstGeom>
        <a:gradFill rotWithShape="0">
          <a:gsLst>
            <a:gs pos="0">
              <a:schemeClr val="accent3">
                <a:tint val="60000"/>
                <a:hueOff val="0"/>
                <a:satOff val="0"/>
                <a:lumOff val="0"/>
                <a:alphaOff val="0"/>
                <a:satMod val="103000"/>
                <a:lumMod val="102000"/>
                <a:tint val="94000"/>
              </a:schemeClr>
            </a:gs>
            <a:gs pos="50000">
              <a:schemeClr val="accent3">
                <a:tint val="60000"/>
                <a:hueOff val="0"/>
                <a:satOff val="0"/>
                <a:lumOff val="0"/>
                <a:alphaOff val="0"/>
                <a:satMod val="110000"/>
                <a:lumMod val="100000"/>
                <a:shade val="100000"/>
              </a:schemeClr>
            </a:gs>
            <a:gs pos="100000">
              <a:schemeClr val="accent3">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endParaRPr lang="en-US" sz="2700" kern="1200"/>
        </a:p>
      </dsp:txBody>
      <dsp:txXfrm rot="-5400000">
        <a:off x="2860811" y="1633645"/>
        <a:ext cx="409858" cy="387785"/>
      </dsp:txXfrm>
    </dsp:sp>
    <dsp:sp modelId="{4778AFC2-E221-42F4-B27F-DBF4B97F342A}">
      <dsp:nvSpPr>
        <dsp:cNvPr id="0" name=""/>
        <dsp:cNvSpPr/>
      </dsp:nvSpPr>
      <dsp:spPr>
        <a:xfrm>
          <a:off x="-2987" y="2279954"/>
          <a:ext cx="6137456" cy="1517991"/>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a:t>Intrinsic motivation is more valuable to well-being than extrinsic motivation.</a:t>
          </a:r>
        </a:p>
      </dsp:txBody>
      <dsp:txXfrm>
        <a:off x="41473" y="2324414"/>
        <a:ext cx="6048536" cy="1429071"/>
      </dsp:txXfrm>
    </dsp:sp>
    <dsp:sp modelId="{6AA131FB-9EDB-49C1-81C2-A4D8891ED02E}">
      <dsp:nvSpPr>
        <dsp:cNvPr id="0" name=""/>
        <dsp:cNvSpPr/>
      </dsp:nvSpPr>
      <dsp:spPr>
        <a:xfrm rot="5400000">
          <a:off x="2781117" y="3835895"/>
          <a:ext cx="569246" cy="683096"/>
        </a:xfrm>
        <a:prstGeom prst="rightArrow">
          <a:avLst>
            <a:gd name="adj1" fmla="val 60000"/>
            <a:gd name="adj2" fmla="val 50000"/>
          </a:avLst>
        </a:prstGeom>
        <a:gradFill rotWithShape="0">
          <a:gsLst>
            <a:gs pos="0">
              <a:schemeClr val="accent3">
                <a:tint val="60000"/>
                <a:hueOff val="0"/>
                <a:satOff val="0"/>
                <a:lumOff val="0"/>
                <a:alphaOff val="0"/>
                <a:satMod val="103000"/>
                <a:lumMod val="102000"/>
                <a:tint val="94000"/>
              </a:schemeClr>
            </a:gs>
            <a:gs pos="50000">
              <a:schemeClr val="accent3">
                <a:tint val="60000"/>
                <a:hueOff val="0"/>
                <a:satOff val="0"/>
                <a:lumOff val="0"/>
                <a:alphaOff val="0"/>
                <a:satMod val="110000"/>
                <a:lumMod val="100000"/>
                <a:shade val="100000"/>
              </a:schemeClr>
            </a:gs>
            <a:gs pos="100000">
              <a:schemeClr val="accent3">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n-US" sz="2800" kern="1200"/>
        </a:p>
      </dsp:txBody>
      <dsp:txXfrm rot="-5400000">
        <a:off x="2860811" y="3892820"/>
        <a:ext cx="409858" cy="398472"/>
      </dsp:txXfrm>
    </dsp:sp>
    <dsp:sp modelId="{25025D88-723B-4DAB-BC80-892ABF5D3148}">
      <dsp:nvSpPr>
        <dsp:cNvPr id="0" name=""/>
        <dsp:cNvSpPr/>
      </dsp:nvSpPr>
      <dsp:spPr>
        <a:xfrm>
          <a:off x="0" y="4556941"/>
          <a:ext cx="6131481" cy="1517991"/>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AU" sz="2800" kern="1200" dirty="0"/>
            <a:t>Neoliberal structures challenge autonomy, competence, relatedness and intrinsic motivation.</a:t>
          </a:r>
          <a:endParaRPr lang="en-US" sz="2800" kern="1200" dirty="0"/>
        </a:p>
      </dsp:txBody>
      <dsp:txXfrm>
        <a:off x="44460" y="4601401"/>
        <a:ext cx="6042561" cy="142907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5C4894-AA21-422C-AAF4-C692D6A6A666}">
      <dsp:nvSpPr>
        <dsp:cNvPr id="0" name=""/>
        <dsp:cNvSpPr/>
      </dsp:nvSpPr>
      <dsp:spPr>
        <a:xfrm>
          <a:off x="-2987" y="23323"/>
          <a:ext cx="6137456" cy="1517991"/>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Focusing on helping the individual risks imposing responsibility on the individual.</a:t>
          </a:r>
          <a:endParaRPr lang="en-US" sz="2800" kern="1200" dirty="0"/>
        </a:p>
      </dsp:txBody>
      <dsp:txXfrm>
        <a:off x="41473" y="67783"/>
        <a:ext cx="6048536" cy="1429071"/>
      </dsp:txXfrm>
    </dsp:sp>
    <dsp:sp modelId="{F2AC36C6-6712-4BA8-9EF2-CA17DE82787A}">
      <dsp:nvSpPr>
        <dsp:cNvPr id="0" name=""/>
        <dsp:cNvSpPr/>
      </dsp:nvSpPr>
      <dsp:spPr>
        <a:xfrm rot="5400000">
          <a:off x="2788750" y="1569087"/>
          <a:ext cx="553979" cy="683096"/>
        </a:xfrm>
        <a:prstGeom prst="rightArrow">
          <a:avLst>
            <a:gd name="adj1" fmla="val 60000"/>
            <a:gd name="adj2" fmla="val 50000"/>
          </a:avLst>
        </a:prstGeom>
        <a:gradFill rotWithShape="0">
          <a:gsLst>
            <a:gs pos="0">
              <a:schemeClr val="accent3">
                <a:tint val="60000"/>
                <a:hueOff val="0"/>
                <a:satOff val="0"/>
                <a:lumOff val="0"/>
                <a:alphaOff val="0"/>
                <a:satMod val="103000"/>
                <a:lumMod val="102000"/>
                <a:tint val="94000"/>
              </a:schemeClr>
            </a:gs>
            <a:gs pos="50000">
              <a:schemeClr val="accent3">
                <a:tint val="60000"/>
                <a:hueOff val="0"/>
                <a:satOff val="0"/>
                <a:lumOff val="0"/>
                <a:alphaOff val="0"/>
                <a:satMod val="110000"/>
                <a:lumMod val="100000"/>
                <a:shade val="100000"/>
              </a:schemeClr>
            </a:gs>
            <a:gs pos="100000">
              <a:schemeClr val="accent3">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endParaRPr lang="en-US" sz="2700" kern="1200"/>
        </a:p>
      </dsp:txBody>
      <dsp:txXfrm rot="-5400000">
        <a:off x="2860811" y="1633645"/>
        <a:ext cx="409858" cy="387785"/>
      </dsp:txXfrm>
    </dsp:sp>
    <dsp:sp modelId="{4778AFC2-E221-42F4-B27F-DBF4B97F342A}">
      <dsp:nvSpPr>
        <dsp:cNvPr id="0" name=""/>
        <dsp:cNvSpPr/>
      </dsp:nvSpPr>
      <dsp:spPr>
        <a:xfrm>
          <a:off x="-2987" y="2279954"/>
          <a:ext cx="6137456" cy="1517991"/>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Part of our responsibility is to maintain critique of neoliberal structures.</a:t>
          </a:r>
          <a:endParaRPr lang="en-US" sz="2800" kern="1200" dirty="0"/>
        </a:p>
      </dsp:txBody>
      <dsp:txXfrm>
        <a:off x="41473" y="2324414"/>
        <a:ext cx="6048536" cy="1429071"/>
      </dsp:txXfrm>
    </dsp:sp>
    <dsp:sp modelId="{6AA131FB-9EDB-49C1-81C2-A4D8891ED02E}">
      <dsp:nvSpPr>
        <dsp:cNvPr id="0" name=""/>
        <dsp:cNvSpPr/>
      </dsp:nvSpPr>
      <dsp:spPr>
        <a:xfrm rot="5400000">
          <a:off x="2781117" y="3835895"/>
          <a:ext cx="569246" cy="683096"/>
        </a:xfrm>
        <a:prstGeom prst="rightArrow">
          <a:avLst>
            <a:gd name="adj1" fmla="val 60000"/>
            <a:gd name="adj2" fmla="val 50000"/>
          </a:avLst>
        </a:prstGeom>
        <a:gradFill rotWithShape="0">
          <a:gsLst>
            <a:gs pos="0">
              <a:schemeClr val="accent3">
                <a:tint val="60000"/>
                <a:hueOff val="0"/>
                <a:satOff val="0"/>
                <a:lumOff val="0"/>
                <a:alphaOff val="0"/>
                <a:satMod val="103000"/>
                <a:lumMod val="102000"/>
                <a:tint val="94000"/>
              </a:schemeClr>
            </a:gs>
            <a:gs pos="50000">
              <a:schemeClr val="accent3">
                <a:tint val="60000"/>
                <a:hueOff val="0"/>
                <a:satOff val="0"/>
                <a:lumOff val="0"/>
                <a:alphaOff val="0"/>
                <a:satMod val="110000"/>
                <a:lumMod val="100000"/>
                <a:shade val="100000"/>
              </a:schemeClr>
            </a:gs>
            <a:gs pos="100000">
              <a:schemeClr val="accent3">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n-US" sz="2800" kern="1200" dirty="0"/>
        </a:p>
      </dsp:txBody>
      <dsp:txXfrm rot="-5400000">
        <a:off x="2860811" y="3892820"/>
        <a:ext cx="409858" cy="398472"/>
      </dsp:txXfrm>
    </dsp:sp>
    <dsp:sp modelId="{25025D88-723B-4DAB-BC80-892ABF5D3148}">
      <dsp:nvSpPr>
        <dsp:cNvPr id="0" name=""/>
        <dsp:cNvSpPr/>
      </dsp:nvSpPr>
      <dsp:spPr>
        <a:xfrm>
          <a:off x="0" y="4556941"/>
          <a:ext cx="6131481" cy="1517991"/>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AU" sz="2800" kern="1200" dirty="0" smtClean="0"/>
            <a:t>This does not relieve us of the responsibility to help our students to prepare for environments they will inevitably encounter. </a:t>
          </a:r>
          <a:endParaRPr lang="en-US" sz="2800" kern="1200" dirty="0"/>
        </a:p>
      </dsp:txBody>
      <dsp:txXfrm>
        <a:off x="44460" y="4601401"/>
        <a:ext cx="6042561" cy="142907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DDAF89-80FC-4010-B382-7C0E594C2065}">
      <dsp:nvSpPr>
        <dsp:cNvPr id="0" name=""/>
        <dsp:cNvSpPr/>
      </dsp:nvSpPr>
      <dsp:spPr>
        <a:xfrm>
          <a:off x="564883" y="3347"/>
          <a:ext cx="1636890" cy="982134"/>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AU" sz="2000" kern="1200" dirty="0"/>
            <a:t>Be active</a:t>
          </a:r>
          <a:r>
            <a:rPr lang="en-AU" sz="1600" kern="1200" dirty="0"/>
            <a:t>.</a:t>
          </a:r>
          <a:endParaRPr lang="en-US" sz="1600" kern="1200" dirty="0"/>
        </a:p>
      </dsp:txBody>
      <dsp:txXfrm>
        <a:off x="564883" y="3347"/>
        <a:ext cx="1636890" cy="982134"/>
      </dsp:txXfrm>
    </dsp:sp>
    <dsp:sp modelId="{04FC57F4-A68A-4C69-B943-411E3BCE41D5}">
      <dsp:nvSpPr>
        <dsp:cNvPr id="0" name=""/>
        <dsp:cNvSpPr/>
      </dsp:nvSpPr>
      <dsp:spPr>
        <a:xfrm>
          <a:off x="2365463" y="3347"/>
          <a:ext cx="1636890" cy="982134"/>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AU" sz="2000" kern="1200" dirty="0"/>
            <a:t>Eat well.</a:t>
          </a:r>
          <a:endParaRPr lang="en-US" sz="2000" kern="1200" dirty="0"/>
        </a:p>
      </dsp:txBody>
      <dsp:txXfrm>
        <a:off x="2365463" y="3347"/>
        <a:ext cx="1636890" cy="982134"/>
      </dsp:txXfrm>
    </dsp:sp>
    <dsp:sp modelId="{EF706F99-4FA6-4120-A947-53EB134227B8}">
      <dsp:nvSpPr>
        <dsp:cNvPr id="0" name=""/>
        <dsp:cNvSpPr/>
      </dsp:nvSpPr>
      <dsp:spPr>
        <a:xfrm>
          <a:off x="564883" y="1149171"/>
          <a:ext cx="1636890" cy="982134"/>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AU" sz="2000" kern="1200" dirty="0"/>
            <a:t>Prioritise relationships.</a:t>
          </a:r>
          <a:endParaRPr lang="en-US" sz="2000" kern="1200" dirty="0"/>
        </a:p>
      </dsp:txBody>
      <dsp:txXfrm>
        <a:off x="564883" y="1149171"/>
        <a:ext cx="1636890" cy="982134"/>
      </dsp:txXfrm>
    </dsp:sp>
    <dsp:sp modelId="{EC9A96E3-3A39-4AE3-9D84-1BA72F3726B2}">
      <dsp:nvSpPr>
        <dsp:cNvPr id="0" name=""/>
        <dsp:cNvSpPr/>
      </dsp:nvSpPr>
      <dsp:spPr>
        <a:xfrm>
          <a:off x="2365463" y="1149171"/>
          <a:ext cx="1636890" cy="982134"/>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AU" sz="2000" kern="1200" dirty="0"/>
            <a:t>Keep things in perspective.</a:t>
          </a:r>
          <a:endParaRPr lang="en-US" sz="2000" kern="1200" dirty="0"/>
        </a:p>
      </dsp:txBody>
      <dsp:txXfrm>
        <a:off x="2365463" y="1149171"/>
        <a:ext cx="1636890" cy="982134"/>
      </dsp:txXfrm>
    </dsp:sp>
    <dsp:sp modelId="{DDFCF067-AD63-4014-9826-DAEA0C0D9F2C}">
      <dsp:nvSpPr>
        <dsp:cNvPr id="0" name=""/>
        <dsp:cNvSpPr/>
      </dsp:nvSpPr>
      <dsp:spPr>
        <a:xfrm>
          <a:off x="564883" y="2294995"/>
          <a:ext cx="1636890" cy="982134"/>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AU" sz="2000" kern="1200" dirty="0"/>
            <a:t>Work smarter not harder.</a:t>
          </a:r>
          <a:endParaRPr lang="en-US" sz="2000" kern="1200" dirty="0"/>
        </a:p>
      </dsp:txBody>
      <dsp:txXfrm>
        <a:off x="564883" y="2294995"/>
        <a:ext cx="1636890" cy="982134"/>
      </dsp:txXfrm>
    </dsp:sp>
    <dsp:sp modelId="{B4FD7DB6-2EFF-4417-9C91-290985143131}">
      <dsp:nvSpPr>
        <dsp:cNvPr id="0" name=""/>
        <dsp:cNvSpPr/>
      </dsp:nvSpPr>
      <dsp:spPr>
        <a:xfrm>
          <a:off x="2365463" y="2294995"/>
          <a:ext cx="1636890" cy="982134"/>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AU" sz="2000" kern="1200" dirty="0"/>
            <a:t>Seek help.</a:t>
          </a:r>
          <a:endParaRPr lang="en-US" sz="2000" kern="1200" dirty="0"/>
        </a:p>
      </dsp:txBody>
      <dsp:txXfrm>
        <a:off x="2365463" y="2294995"/>
        <a:ext cx="1636890" cy="982134"/>
      </dsp:txXfrm>
    </dsp:sp>
    <dsp:sp modelId="{006E44F6-61DB-4F01-A024-76B4C2244EC1}">
      <dsp:nvSpPr>
        <dsp:cNvPr id="0" name=""/>
        <dsp:cNvSpPr/>
      </dsp:nvSpPr>
      <dsp:spPr>
        <a:xfrm>
          <a:off x="564883" y="3440818"/>
          <a:ext cx="1636890" cy="982134"/>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AU" sz="2000" kern="1200" dirty="0"/>
            <a:t>Rest and sleep.</a:t>
          </a:r>
          <a:endParaRPr lang="en-US" sz="2000" kern="1200" dirty="0"/>
        </a:p>
      </dsp:txBody>
      <dsp:txXfrm>
        <a:off x="564883" y="3440818"/>
        <a:ext cx="1636890" cy="982134"/>
      </dsp:txXfrm>
    </dsp:sp>
    <dsp:sp modelId="{93A3188B-8D04-4FE1-990F-14CAE9DA50B4}">
      <dsp:nvSpPr>
        <dsp:cNvPr id="0" name=""/>
        <dsp:cNvSpPr/>
      </dsp:nvSpPr>
      <dsp:spPr>
        <a:xfrm>
          <a:off x="2365463" y="3440818"/>
          <a:ext cx="1636890" cy="982134"/>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AU" sz="1800" kern="1200" dirty="0"/>
            <a:t>Develop positive relaxation strategies.</a:t>
          </a:r>
          <a:endParaRPr lang="en-US" sz="1800" kern="1200" dirty="0"/>
        </a:p>
      </dsp:txBody>
      <dsp:txXfrm>
        <a:off x="2365463" y="3440818"/>
        <a:ext cx="1636890" cy="982134"/>
      </dsp:txXfrm>
    </dsp:sp>
    <dsp:sp modelId="{D03AE658-57A8-4BBD-876B-0808A0623F96}">
      <dsp:nvSpPr>
        <dsp:cNvPr id="0" name=""/>
        <dsp:cNvSpPr/>
      </dsp:nvSpPr>
      <dsp:spPr>
        <a:xfrm>
          <a:off x="1465173" y="4586642"/>
          <a:ext cx="1636890" cy="982134"/>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AU" sz="2100" kern="1200" dirty="0"/>
            <a:t>Manage expectations.</a:t>
          </a:r>
          <a:endParaRPr lang="en-US" sz="2100" kern="1200" dirty="0"/>
        </a:p>
      </dsp:txBody>
      <dsp:txXfrm>
        <a:off x="1465173" y="4586642"/>
        <a:ext cx="1636890" cy="98213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A3583A-B00C-4C01-B74F-328E616F08F7}">
      <dsp:nvSpPr>
        <dsp:cNvPr id="0" name=""/>
        <dsp:cNvSpPr/>
      </dsp:nvSpPr>
      <dsp:spPr>
        <a:xfrm>
          <a:off x="0" y="2492"/>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99E4CA2-D6B1-4492-8F70-A159EF64C558}">
      <dsp:nvSpPr>
        <dsp:cNvPr id="0" name=""/>
        <dsp:cNvSpPr/>
      </dsp:nvSpPr>
      <dsp:spPr>
        <a:xfrm>
          <a:off x="0" y="2492"/>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AU" sz="2500" kern="1200"/>
            <a:t>Legal professional ethics regulate the behaviour of the legal profession, creating duties and responsibilities to the court, the administration of justice, the client and colleagues. </a:t>
          </a:r>
          <a:endParaRPr lang="en-US" sz="2500" kern="1200"/>
        </a:p>
      </dsp:txBody>
      <dsp:txXfrm>
        <a:off x="0" y="2492"/>
        <a:ext cx="6492875" cy="1700138"/>
      </dsp:txXfrm>
    </dsp:sp>
    <dsp:sp modelId="{5BC0AE82-9C4E-4E87-A63C-0828B9D299BE}">
      <dsp:nvSpPr>
        <dsp:cNvPr id="0" name=""/>
        <dsp:cNvSpPr/>
      </dsp:nvSpPr>
      <dsp:spPr>
        <a:xfrm>
          <a:off x="0" y="170263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60AB71-0E96-4737-BA8D-BFA9AEBD46DD}">
      <dsp:nvSpPr>
        <dsp:cNvPr id="0" name=""/>
        <dsp:cNvSpPr/>
      </dsp:nvSpPr>
      <dsp:spPr>
        <a:xfrm>
          <a:off x="0" y="1702630"/>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AU" sz="2500" kern="1200" dirty="0"/>
            <a:t>In guiding ethical conduct - how lawyers ‘ought to’ act - legal professional ethics </a:t>
          </a:r>
          <a:r>
            <a:rPr lang="en-AU" sz="2500" b="1" kern="1200" dirty="0"/>
            <a:t>lack</a:t>
          </a:r>
          <a:r>
            <a:rPr lang="en-AU" sz="2500" kern="1200" dirty="0"/>
            <a:t> a core conceptual framework relevant to lawyer well-being.</a:t>
          </a:r>
          <a:endParaRPr lang="en-US" sz="2500" kern="1200" dirty="0"/>
        </a:p>
      </dsp:txBody>
      <dsp:txXfrm>
        <a:off x="0" y="1702630"/>
        <a:ext cx="6492875" cy="1700138"/>
      </dsp:txXfrm>
    </dsp:sp>
    <dsp:sp modelId="{AD8E7D62-7494-466B-B5D6-ED17004AED1C}">
      <dsp:nvSpPr>
        <dsp:cNvPr id="0" name=""/>
        <dsp:cNvSpPr/>
      </dsp:nvSpPr>
      <dsp:spPr>
        <a:xfrm>
          <a:off x="0" y="3402769"/>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D6F9509-8A0F-4524-8C80-6959D88076A4}">
      <dsp:nvSpPr>
        <dsp:cNvPr id="0" name=""/>
        <dsp:cNvSpPr/>
      </dsp:nvSpPr>
      <dsp:spPr>
        <a:xfrm>
          <a:off x="0" y="3402769"/>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AU" sz="2500" kern="1200"/>
            <a:t>Such a framework should be foundational and fundamental to a positive professional identity for lawyers.</a:t>
          </a:r>
          <a:endParaRPr lang="en-US" sz="2500" kern="1200"/>
        </a:p>
      </dsp:txBody>
      <dsp:txXfrm>
        <a:off x="0" y="3402769"/>
        <a:ext cx="6492875" cy="170013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8FFDCB-4200-4E2E-8865-8865161844F0}">
      <dsp:nvSpPr>
        <dsp:cNvPr id="0" name=""/>
        <dsp:cNvSpPr/>
      </dsp:nvSpPr>
      <dsp:spPr>
        <a:xfrm>
          <a:off x="0" y="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C6FC6F-0E27-48F0-ADD5-F3991579BA19}">
      <dsp:nvSpPr>
        <dsp:cNvPr id="0" name=""/>
        <dsp:cNvSpPr/>
      </dsp:nvSpPr>
      <dsp:spPr>
        <a:xfrm>
          <a:off x="0" y="0"/>
          <a:ext cx="6492875" cy="5105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GB" sz="2500" kern="1200" dirty="0"/>
            <a:t>Any reduction in well-being of individual lawyers is significant because the implications for the legal profession and for society at large are potentially far reaching. They may extend beyond simply personal implications for the individuals themselves to undermining the structural role and function of lawyers as professional actors within society. </a:t>
          </a:r>
        </a:p>
        <a:p>
          <a:pPr lvl="0" algn="l" defTabSz="1111250">
            <a:lnSpc>
              <a:spcPct val="90000"/>
            </a:lnSpc>
            <a:spcBef>
              <a:spcPct val="0"/>
            </a:spcBef>
            <a:spcAft>
              <a:spcPct val="35000"/>
            </a:spcAft>
          </a:pPr>
          <a:r>
            <a:rPr lang="en-GB" sz="2500" kern="1200" dirty="0"/>
            <a:t>A fully functioning society needs a strong legal profession to support the rule of law</a:t>
          </a:r>
        </a:p>
        <a:p>
          <a:pPr lvl="0" algn="l" defTabSz="1111250">
            <a:lnSpc>
              <a:spcPct val="90000"/>
            </a:lnSpc>
            <a:spcBef>
              <a:spcPct val="0"/>
            </a:spcBef>
            <a:spcAft>
              <a:spcPct val="35000"/>
            </a:spcAft>
          </a:pPr>
          <a:r>
            <a:rPr lang="en-GB" sz="2500" kern="1200" dirty="0"/>
            <a:t>Research indicates that there is a correlation between levels of well-being and ethical decision making.</a:t>
          </a:r>
        </a:p>
      </dsp:txBody>
      <dsp:txXfrm>
        <a:off x="0" y="0"/>
        <a:ext cx="6492875" cy="51054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C8D0DF-83DB-4119-A5B0-DD25F42AFDCD}">
      <dsp:nvSpPr>
        <dsp:cNvPr id="0" name=""/>
        <dsp:cNvSpPr/>
      </dsp:nvSpPr>
      <dsp:spPr>
        <a:xfrm>
          <a:off x="0" y="2492"/>
          <a:ext cx="6492875"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DA5B8ED7-22A0-48D7-B1B8-753EA0984690}">
      <dsp:nvSpPr>
        <dsp:cNvPr id="0" name=""/>
        <dsp:cNvSpPr/>
      </dsp:nvSpPr>
      <dsp:spPr>
        <a:xfrm>
          <a:off x="0" y="2492"/>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lvl="0" algn="l" defTabSz="1689100">
            <a:lnSpc>
              <a:spcPct val="90000"/>
            </a:lnSpc>
            <a:spcBef>
              <a:spcPct val="0"/>
            </a:spcBef>
            <a:spcAft>
              <a:spcPct val="35000"/>
            </a:spcAft>
          </a:pPr>
          <a:r>
            <a:rPr lang="en-AU" sz="3800" kern="1200"/>
            <a:t>Deontological ethics</a:t>
          </a:r>
          <a:endParaRPr lang="en-US" sz="3800" kern="1200"/>
        </a:p>
      </dsp:txBody>
      <dsp:txXfrm>
        <a:off x="0" y="2492"/>
        <a:ext cx="6492875" cy="850069"/>
      </dsp:txXfrm>
    </dsp:sp>
    <dsp:sp modelId="{78BC4CB4-0D95-41B1-AA79-7C55BEBD74DA}">
      <dsp:nvSpPr>
        <dsp:cNvPr id="0" name=""/>
        <dsp:cNvSpPr/>
      </dsp:nvSpPr>
      <dsp:spPr>
        <a:xfrm>
          <a:off x="0" y="852561"/>
          <a:ext cx="6492875"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86018708-A533-4FD4-A9A7-4BD3DCA2157C}">
      <dsp:nvSpPr>
        <dsp:cNvPr id="0" name=""/>
        <dsp:cNvSpPr/>
      </dsp:nvSpPr>
      <dsp:spPr>
        <a:xfrm>
          <a:off x="0" y="852561"/>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lvl="0" algn="l" defTabSz="1689100">
            <a:lnSpc>
              <a:spcPct val="90000"/>
            </a:lnSpc>
            <a:spcBef>
              <a:spcPct val="0"/>
            </a:spcBef>
            <a:spcAft>
              <a:spcPct val="35000"/>
            </a:spcAft>
          </a:pPr>
          <a:r>
            <a:rPr lang="en-AU" sz="3800" kern="1200"/>
            <a:t>Teleological ethics</a:t>
          </a:r>
          <a:endParaRPr lang="en-US" sz="3800" kern="1200"/>
        </a:p>
      </dsp:txBody>
      <dsp:txXfrm>
        <a:off x="0" y="852561"/>
        <a:ext cx="6492875" cy="850069"/>
      </dsp:txXfrm>
    </dsp:sp>
    <dsp:sp modelId="{51875F6B-8832-42F1-9456-C9C26B8DAF19}">
      <dsp:nvSpPr>
        <dsp:cNvPr id="0" name=""/>
        <dsp:cNvSpPr/>
      </dsp:nvSpPr>
      <dsp:spPr>
        <a:xfrm>
          <a:off x="0" y="1702630"/>
          <a:ext cx="6492875"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95A131B6-7F3F-4CF7-999A-14C6DF8A5639}">
      <dsp:nvSpPr>
        <dsp:cNvPr id="0" name=""/>
        <dsp:cNvSpPr/>
      </dsp:nvSpPr>
      <dsp:spPr>
        <a:xfrm>
          <a:off x="0" y="1702630"/>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lvl="0" algn="l" defTabSz="1689100">
            <a:lnSpc>
              <a:spcPct val="90000"/>
            </a:lnSpc>
            <a:spcBef>
              <a:spcPct val="0"/>
            </a:spcBef>
            <a:spcAft>
              <a:spcPct val="35000"/>
            </a:spcAft>
          </a:pPr>
          <a:r>
            <a:rPr lang="en-AU" sz="3800" kern="1200" dirty="0"/>
            <a:t>Contextual and response ethics</a:t>
          </a:r>
          <a:endParaRPr lang="en-US" sz="3800" kern="1200" dirty="0"/>
        </a:p>
      </dsp:txBody>
      <dsp:txXfrm>
        <a:off x="0" y="1702630"/>
        <a:ext cx="6492875" cy="850069"/>
      </dsp:txXfrm>
    </dsp:sp>
    <dsp:sp modelId="{613415F4-596A-449F-8573-746D04827755}">
      <dsp:nvSpPr>
        <dsp:cNvPr id="0" name=""/>
        <dsp:cNvSpPr/>
      </dsp:nvSpPr>
      <dsp:spPr>
        <a:xfrm>
          <a:off x="0" y="2552699"/>
          <a:ext cx="6492875"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E94135C7-F960-4669-B881-1C755B5D3477}">
      <dsp:nvSpPr>
        <dsp:cNvPr id="0" name=""/>
        <dsp:cNvSpPr/>
      </dsp:nvSpPr>
      <dsp:spPr>
        <a:xfrm>
          <a:off x="0" y="2552699"/>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lvl="0" algn="l" defTabSz="1689100">
            <a:lnSpc>
              <a:spcPct val="90000"/>
            </a:lnSpc>
            <a:spcBef>
              <a:spcPct val="0"/>
            </a:spcBef>
            <a:spcAft>
              <a:spcPct val="35000"/>
            </a:spcAft>
          </a:pPr>
          <a:r>
            <a:rPr lang="en-AU" sz="3800" kern="1200"/>
            <a:t>Intuitive ethics</a:t>
          </a:r>
          <a:endParaRPr lang="en-US" sz="3800" kern="1200"/>
        </a:p>
      </dsp:txBody>
      <dsp:txXfrm>
        <a:off x="0" y="2552699"/>
        <a:ext cx="6492875" cy="850069"/>
      </dsp:txXfrm>
    </dsp:sp>
    <dsp:sp modelId="{943388D5-EDB1-46F0-B03F-B96799084467}">
      <dsp:nvSpPr>
        <dsp:cNvPr id="0" name=""/>
        <dsp:cNvSpPr/>
      </dsp:nvSpPr>
      <dsp:spPr>
        <a:xfrm>
          <a:off x="0" y="3402769"/>
          <a:ext cx="6492875"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87A6ACD0-84EB-47A8-9F9E-AFD0E85F9326}">
      <dsp:nvSpPr>
        <dsp:cNvPr id="0" name=""/>
        <dsp:cNvSpPr/>
      </dsp:nvSpPr>
      <dsp:spPr>
        <a:xfrm>
          <a:off x="0" y="3402769"/>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lvl="0" algn="l" defTabSz="1689100">
            <a:lnSpc>
              <a:spcPct val="90000"/>
            </a:lnSpc>
            <a:spcBef>
              <a:spcPct val="0"/>
            </a:spcBef>
            <a:spcAft>
              <a:spcPct val="35000"/>
            </a:spcAft>
          </a:pPr>
          <a:r>
            <a:rPr lang="en-AU" sz="3800" kern="1200"/>
            <a:t>An ethic of care</a:t>
          </a:r>
          <a:endParaRPr lang="en-US" sz="3800" kern="1200"/>
        </a:p>
      </dsp:txBody>
      <dsp:txXfrm>
        <a:off x="0" y="3402769"/>
        <a:ext cx="6492875" cy="850069"/>
      </dsp:txXfrm>
    </dsp:sp>
    <dsp:sp modelId="{210AA332-2003-485F-AB65-EFC06B9E6DA6}">
      <dsp:nvSpPr>
        <dsp:cNvPr id="0" name=""/>
        <dsp:cNvSpPr/>
      </dsp:nvSpPr>
      <dsp:spPr>
        <a:xfrm>
          <a:off x="0" y="4252838"/>
          <a:ext cx="6492875"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C063672E-B5F9-4CA1-9D4E-8FD85ED5E365}">
      <dsp:nvSpPr>
        <dsp:cNvPr id="0" name=""/>
        <dsp:cNvSpPr/>
      </dsp:nvSpPr>
      <dsp:spPr>
        <a:xfrm>
          <a:off x="0" y="4252838"/>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lvl="0" algn="l" defTabSz="1689100">
            <a:lnSpc>
              <a:spcPct val="90000"/>
            </a:lnSpc>
            <a:spcBef>
              <a:spcPct val="0"/>
            </a:spcBef>
            <a:spcAft>
              <a:spcPct val="35000"/>
            </a:spcAft>
          </a:pPr>
          <a:r>
            <a:rPr lang="en-AU" sz="3800" kern="1200"/>
            <a:t>Virtue ethics</a:t>
          </a:r>
          <a:endParaRPr lang="en-US" sz="3800" kern="1200"/>
        </a:p>
      </dsp:txBody>
      <dsp:txXfrm>
        <a:off x="0" y="4252838"/>
        <a:ext cx="6492875" cy="85006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F7A023-5CB4-4E1D-8E6C-4CCAC13E77B2}">
      <dsp:nvSpPr>
        <dsp:cNvPr id="0" name=""/>
        <dsp:cNvSpPr/>
      </dsp:nvSpPr>
      <dsp:spPr>
        <a:xfrm>
          <a:off x="0" y="113249"/>
          <a:ext cx="6492875" cy="15514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a:lnSpc>
              <a:spcPct val="90000"/>
            </a:lnSpc>
            <a:spcBef>
              <a:spcPct val="0"/>
            </a:spcBef>
            <a:spcAft>
              <a:spcPct val="35000"/>
            </a:spcAft>
          </a:pPr>
          <a:r>
            <a:rPr lang="en-AU" sz="3900" kern="1200" dirty="0"/>
            <a:t>Requires rule-based approaches as to what is right</a:t>
          </a:r>
          <a:endParaRPr lang="en-US" sz="3900" kern="1200" dirty="0"/>
        </a:p>
      </dsp:txBody>
      <dsp:txXfrm>
        <a:off x="75734" y="188983"/>
        <a:ext cx="6341407" cy="1399952"/>
      </dsp:txXfrm>
    </dsp:sp>
    <dsp:sp modelId="{5C8E3EC0-F881-45DF-BE62-6BCF6FDC2552}">
      <dsp:nvSpPr>
        <dsp:cNvPr id="0" name=""/>
        <dsp:cNvSpPr/>
      </dsp:nvSpPr>
      <dsp:spPr>
        <a:xfrm>
          <a:off x="0" y="1776989"/>
          <a:ext cx="6492875" cy="1551420"/>
        </a:xfrm>
        <a:prstGeom prst="roundRect">
          <a:avLst/>
        </a:prstGeom>
        <a:solidFill>
          <a:schemeClr val="accent5">
            <a:hueOff val="0"/>
            <a:satOff val="0"/>
            <a:lumOff val="-35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a:lnSpc>
              <a:spcPct val="90000"/>
            </a:lnSpc>
            <a:spcBef>
              <a:spcPct val="0"/>
            </a:spcBef>
            <a:spcAft>
              <a:spcPct val="35000"/>
            </a:spcAft>
          </a:pPr>
          <a:r>
            <a:rPr lang="en-AU" sz="3900" kern="1200"/>
            <a:t>A categorical imperative to support well-being</a:t>
          </a:r>
          <a:endParaRPr lang="en-US" sz="3900" kern="1200"/>
        </a:p>
      </dsp:txBody>
      <dsp:txXfrm>
        <a:off x="75734" y="1852723"/>
        <a:ext cx="6341407" cy="1399952"/>
      </dsp:txXfrm>
    </dsp:sp>
    <dsp:sp modelId="{63CADD4D-D186-4897-A01A-619335CC5767}">
      <dsp:nvSpPr>
        <dsp:cNvPr id="0" name=""/>
        <dsp:cNvSpPr/>
      </dsp:nvSpPr>
      <dsp:spPr>
        <a:xfrm>
          <a:off x="0" y="3440730"/>
          <a:ext cx="6492875" cy="1551420"/>
        </a:xfrm>
        <a:prstGeom prst="roundRect">
          <a:avLst/>
        </a:prstGeom>
        <a:solidFill>
          <a:schemeClr val="accent5">
            <a:hueOff val="0"/>
            <a:satOff val="0"/>
            <a:lumOff val="-70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a:lnSpc>
              <a:spcPct val="90000"/>
            </a:lnSpc>
            <a:spcBef>
              <a:spcPct val="0"/>
            </a:spcBef>
            <a:spcAft>
              <a:spcPct val="35000"/>
            </a:spcAft>
          </a:pPr>
          <a:r>
            <a:rPr lang="en-AU" sz="3900" kern="1200"/>
            <a:t>Adoption of an ethical maxim to ‘do no harm’</a:t>
          </a:r>
          <a:endParaRPr lang="en-US" sz="3900" kern="1200"/>
        </a:p>
      </dsp:txBody>
      <dsp:txXfrm>
        <a:off x="75734" y="3516464"/>
        <a:ext cx="6341407" cy="1399952"/>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A83E72-8C5C-4F4D-944D-9CF2F94587AC}" type="datetimeFigureOut">
              <a:rPr lang="en-AU" smtClean="0"/>
              <a:t>30/8/19</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34BDA1-6146-4213-A507-A389853F1656}" type="slidenum">
              <a:rPr lang="en-AU" smtClean="0"/>
              <a:t>‹#›</a:t>
            </a:fld>
            <a:endParaRPr lang="en-AU"/>
          </a:p>
        </p:txBody>
      </p:sp>
    </p:spTree>
    <p:extLst>
      <p:ext uri="{BB962C8B-B14F-4D97-AF65-F5344CB8AC3E}">
        <p14:creationId xmlns:p14="http://schemas.microsoft.com/office/powerpoint/2010/main" val="1050051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theoretical background to Mary Gentile’s Giving Voice to Values. It is about complexity and dynamics in the response to ethical challenges and the development of moral judgment </a:t>
            </a:r>
            <a:r>
              <a:rPr lang="en-US" smtClean="0"/>
              <a:t>(Gonzalez-Padron</a:t>
            </a:r>
            <a:r>
              <a:rPr lang="en-US" baseline="0" smtClean="0"/>
              <a:t> et al 2012)</a:t>
            </a:r>
            <a:endParaRPr lang="en-US"/>
          </a:p>
        </p:txBody>
      </p:sp>
      <p:sp>
        <p:nvSpPr>
          <p:cNvPr id="4" name="Slide Number Placeholder 3"/>
          <p:cNvSpPr>
            <a:spLocks noGrp="1"/>
          </p:cNvSpPr>
          <p:nvPr>
            <p:ph type="sldNum" sz="quarter" idx="10"/>
          </p:nvPr>
        </p:nvSpPr>
        <p:spPr/>
        <p:txBody>
          <a:bodyPr/>
          <a:lstStyle/>
          <a:p>
            <a:fld id="{A034BDA1-6146-4213-A507-A389853F1656}" type="slidenum">
              <a:rPr lang="en-AU" smtClean="0"/>
              <a:t>13</a:t>
            </a:fld>
            <a:endParaRPr lang="en-AU"/>
          </a:p>
        </p:txBody>
      </p:sp>
    </p:spTree>
    <p:extLst>
      <p:ext uri="{BB962C8B-B14F-4D97-AF65-F5344CB8AC3E}">
        <p14:creationId xmlns:p14="http://schemas.microsoft.com/office/powerpoint/2010/main" val="943278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2E93498-5F99-4C7A-838D-E3DD20226312}" type="datetimeFigureOut">
              <a:rPr lang="en-US" smtClean="0"/>
              <a:pPr/>
              <a:t>8/30/19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9A3676-FEF1-4339-8D17-E989BD3100C0}" type="slidenum">
              <a:rPr lang="en-GB" smtClean="0"/>
              <a:pPr/>
              <a:t>‹#›</a:t>
            </a:fld>
            <a:endParaRPr lang="en-GB"/>
          </a:p>
        </p:txBody>
      </p:sp>
    </p:spTree>
    <p:extLst>
      <p:ext uri="{BB962C8B-B14F-4D97-AF65-F5344CB8AC3E}">
        <p14:creationId xmlns:p14="http://schemas.microsoft.com/office/powerpoint/2010/main" val="1151105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2E93498-5F99-4C7A-838D-E3DD20226312}" type="datetimeFigureOut">
              <a:rPr lang="en-US" smtClean="0"/>
              <a:pPr/>
              <a:t>8/30/19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9A3676-FEF1-4339-8D17-E989BD3100C0}" type="slidenum">
              <a:rPr lang="en-GB" smtClean="0"/>
              <a:pPr/>
              <a:t>‹#›</a:t>
            </a:fld>
            <a:endParaRPr lang="en-GB"/>
          </a:p>
        </p:txBody>
      </p:sp>
    </p:spTree>
    <p:extLst>
      <p:ext uri="{BB962C8B-B14F-4D97-AF65-F5344CB8AC3E}">
        <p14:creationId xmlns:p14="http://schemas.microsoft.com/office/powerpoint/2010/main" val="4056991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2E93498-5F99-4C7A-838D-E3DD20226312}" type="datetimeFigureOut">
              <a:rPr lang="en-US" smtClean="0"/>
              <a:pPr/>
              <a:t>8/30/19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9A3676-FEF1-4339-8D17-E989BD3100C0}" type="slidenum">
              <a:rPr lang="en-GB" smtClean="0"/>
              <a:pPr/>
              <a:t>‹#›</a:t>
            </a:fld>
            <a:endParaRPr lang="en-GB"/>
          </a:p>
        </p:txBody>
      </p:sp>
    </p:spTree>
    <p:extLst>
      <p:ext uri="{BB962C8B-B14F-4D97-AF65-F5344CB8AC3E}">
        <p14:creationId xmlns:p14="http://schemas.microsoft.com/office/powerpoint/2010/main" val="25774731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mp; Content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ight Triangle 3"/>
          <p:cNvSpPr/>
          <p:nvPr/>
        </p:nvSpPr>
        <p:spPr>
          <a:xfrm>
            <a:off x="0" y="4665133"/>
            <a:ext cx="1220046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602" tIns="45801" rIns="91602" bIns="45801" anchor="ctr"/>
          <a:lstStyle/>
          <a:p>
            <a:pPr algn="ctr" fontAlgn="auto">
              <a:spcBef>
                <a:spcPts val="0"/>
              </a:spcBef>
              <a:spcAft>
                <a:spcPts val="0"/>
              </a:spcAft>
              <a:defRPr/>
            </a:pPr>
            <a:endParaRPr lang="en-US" sz="1800" dirty="0"/>
          </a:p>
        </p:txBody>
      </p:sp>
      <p:sp>
        <p:nvSpPr>
          <p:cNvPr id="28" name="Title Placeholder 1"/>
          <p:cNvSpPr>
            <a:spLocks noGrp="1"/>
          </p:cNvSpPr>
          <p:nvPr>
            <p:ph type="title"/>
          </p:nvPr>
        </p:nvSpPr>
        <p:spPr>
          <a:xfrm>
            <a:off x="335362" y="356660"/>
            <a:ext cx="9697077" cy="960107"/>
          </a:xfrm>
          <a:prstGeom prst="rect">
            <a:avLst/>
          </a:prstGeom>
        </p:spPr>
        <p:txBody>
          <a:bodyPr rtlCol="0">
            <a:normAutofit/>
          </a:bodyPr>
          <a:lstStyle>
            <a:lvl1pPr algn="l">
              <a:defRPr lang="en-AU" sz="3200" b="0" dirty="0">
                <a:solidFill>
                  <a:schemeClr val="accent2">
                    <a:lumMod val="75000"/>
                  </a:schemeClr>
                </a:solidFill>
                <a:effectLst/>
                <a:latin typeface="Arial" panose="020B0604020202020204" pitchFamily="34" charset="0"/>
                <a:cs typeface="Arial" panose="020B0604020202020204" pitchFamily="34" charset="0"/>
              </a:defRPr>
            </a:lvl1pPr>
          </a:lstStyle>
          <a:p>
            <a:r>
              <a:rPr lang="en-US" dirty="0"/>
              <a:t>Click to edit Master title style</a:t>
            </a:r>
            <a:endParaRPr lang="en-AU" dirty="0"/>
          </a:p>
        </p:txBody>
      </p:sp>
      <p:sp>
        <p:nvSpPr>
          <p:cNvPr id="31" name="Content Placeholder 2"/>
          <p:cNvSpPr>
            <a:spLocks noGrp="1"/>
          </p:cNvSpPr>
          <p:nvPr>
            <p:ph idx="1"/>
          </p:nvPr>
        </p:nvSpPr>
        <p:spPr>
          <a:xfrm>
            <a:off x="335362" y="1700810"/>
            <a:ext cx="11137237" cy="4032447"/>
          </a:xfrm>
        </p:spPr>
        <p:txBody>
          <a:bodyPr>
            <a:norm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defRPr sz="2200" b="0" cap="none" spc="0">
                <a:ln>
                  <a:prstDash val="solid"/>
                </a:ln>
                <a:solidFill>
                  <a:schemeClr val="tx1"/>
                </a:solidFill>
                <a:effectLst/>
                <a:latin typeface="Arial" panose="020B0604020202020204" pitchFamily="34" charset="0"/>
                <a:cs typeface="Arial" panose="020B0604020202020204" pitchFamily="34" charset="0"/>
              </a:defRPr>
            </a:lvl1pPr>
            <a:lvl2pPr>
              <a:defRPr sz="1900" b="0" cap="none" spc="0">
                <a:ln>
                  <a:prstDash val="solid"/>
                </a:ln>
                <a:solidFill>
                  <a:schemeClr val="tx1"/>
                </a:solidFill>
                <a:effectLst/>
                <a:latin typeface="Arial" panose="020B0604020202020204" pitchFamily="34" charset="0"/>
                <a:cs typeface="Arial" panose="020B0604020202020204" pitchFamily="34" charset="0"/>
              </a:defRPr>
            </a:lvl2pPr>
            <a:lvl3pPr>
              <a:defRPr sz="1600" b="0" cap="none" spc="0">
                <a:ln>
                  <a:prstDash val="solid"/>
                </a:ln>
                <a:solidFill>
                  <a:schemeClr val="tx1"/>
                </a:solidFill>
                <a:effectLst/>
                <a:latin typeface="Arial" panose="020B0604020202020204" pitchFamily="34" charset="0"/>
                <a:cs typeface="Arial" panose="020B0604020202020204" pitchFamily="34" charset="0"/>
              </a:defRPr>
            </a:lvl3pPr>
            <a:lvl4pPr>
              <a:defRPr b="0" cap="none" spc="0">
                <a:ln>
                  <a:prstDash val="solid"/>
                </a:ln>
                <a:solidFill>
                  <a:schemeClr val="tx1"/>
                </a:solidFill>
                <a:effectLst/>
                <a:latin typeface="Arial" panose="020B0604020202020204" pitchFamily="34" charset="0"/>
                <a:cs typeface="Arial" panose="020B0604020202020204" pitchFamily="34" charset="0"/>
              </a:defRPr>
            </a:lvl4pPr>
            <a:lvl5pPr>
              <a:defRPr b="1" cap="none" spc="0">
                <a:ln>
                  <a:prstDash val="solid"/>
                </a:ln>
                <a:solidFill>
                  <a:schemeClr val="tx1"/>
                </a:solidFill>
                <a:effectLst>
                  <a:outerShdw blurRad="88000" dist="50800" dir="5040000" algn="tl">
                    <a:schemeClr val="accent4">
                      <a:tint val="80000"/>
                      <a:satMod val="250000"/>
                      <a:alpha val="45000"/>
                    </a:schemeClr>
                  </a:outerShdw>
                </a:effectLst>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056599371"/>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Welcome / wifi">
    <p:spTree>
      <p:nvGrpSpPr>
        <p:cNvPr id="1" name=""/>
        <p:cNvGrpSpPr/>
        <p:nvPr/>
      </p:nvGrpSpPr>
      <p:grpSpPr>
        <a:xfrm>
          <a:off x="0" y="0"/>
          <a:ext cx="0" cy="0"/>
          <a:chOff x="0" y="0"/>
          <a:chExt cx="0" cy="0"/>
        </a:xfrm>
      </p:grpSpPr>
      <p:sp>
        <p:nvSpPr>
          <p:cNvPr id="2" name="Rectangle 1"/>
          <p:cNvSpPr/>
          <p:nvPr userDrawn="1"/>
        </p:nvSpPr>
        <p:spPr>
          <a:xfrm>
            <a:off x="0" y="752386"/>
            <a:ext cx="12192000" cy="646331"/>
          </a:xfrm>
          <a:prstGeom prst="rect">
            <a:avLst/>
          </a:prstGeom>
        </p:spPr>
        <p:txBody>
          <a:bodyPr wrap="square">
            <a:spAutoFit/>
          </a:bodyPr>
          <a:lstStyle/>
          <a:p>
            <a:pPr lvl="0" algn="ctr"/>
            <a:r>
              <a:rPr lang="en-US" sz="3600" b="1" baseline="0" dirty="0">
                <a:solidFill>
                  <a:srgbClr val="72B1C8"/>
                </a:solidFill>
                <a:latin typeface="+mn-lt"/>
                <a:ea typeface="+mn-ea"/>
                <a:cs typeface="+mn-cs"/>
              </a:rPr>
              <a:t>Welcome to</a:t>
            </a:r>
          </a:p>
        </p:txBody>
      </p:sp>
      <p:sp>
        <p:nvSpPr>
          <p:cNvPr id="3" name="Rectangle 2"/>
          <p:cNvSpPr/>
          <p:nvPr userDrawn="1"/>
        </p:nvSpPr>
        <p:spPr bwMode="auto">
          <a:xfrm>
            <a:off x="0" y="3507854"/>
            <a:ext cx="12192000" cy="2225402"/>
          </a:xfrm>
          <a:prstGeom prst="rect">
            <a:avLst/>
          </a:prstGeom>
          <a:noFill/>
          <a:ln w="9525" cap="flat" cmpd="sng" algn="ctr">
            <a:noFill/>
            <a:prstDash val="solid"/>
            <a:round/>
            <a:headEnd type="none" w="med" len="med"/>
            <a:tailEnd type="none" w="med" len="med"/>
          </a:ln>
          <a:effectLst/>
          <a:extLst/>
        </p:spPr>
        <p:txBody>
          <a:bodyPr vert="horz" wrap="square" lIns="91430" tIns="45715" rIns="91430" bIns="45715" numCol="1" rtlCol="0" anchor="t" anchorCtr="0" compatLnSpc="1">
            <a:prstTxWarp prst="textNoShape">
              <a:avLst/>
            </a:prstTxWarp>
          </a:bodyPr>
          <a:lstStyle/>
          <a:p>
            <a:pPr marL="0" marR="0" indent="0" algn="ctr" defTabSz="914296" rtl="0" eaLnBrk="0" fontAlgn="base" latinLnBrk="0" hangingPunct="0">
              <a:lnSpc>
                <a:spcPct val="100000"/>
              </a:lnSpc>
              <a:spcBef>
                <a:spcPct val="0"/>
              </a:spcBef>
              <a:spcAft>
                <a:spcPct val="0"/>
              </a:spcAft>
              <a:buClrTx/>
              <a:buSzTx/>
              <a:buFontTx/>
              <a:buNone/>
              <a:tabLst/>
            </a:pPr>
            <a:r>
              <a:rPr lang="en-AU" sz="2800" b="1" dirty="0">
                <a:solidFill>
                  <a:srgbClr val="72B1C8"/>
                </a:solidFill>
              </a:rPr>
              <a:t>Wifi login</a:t>
            </a:r>
          </a:p>
          <a:p>
            <a:pPr marL="0" marR="0" indent="0" algn="ctr" defTabSz="914296" rtl="0" eaLnBrk="0" fontAlgn="base" latinLnBrk="0" hangingPunct="0">
              <a:lnSpc>
                <a:spcPct val="100000"/>
              </a:lnSpc>
              <a:spcBef>
                <a:spcPct val="0"/>
              </a:spcBef>
              <a:spcAft>
                <a:spcPct val="0"/>
              </a:spcAft>
              <a:buClrTx/>
              <a:buSzTx/>
              <a:buFontTx/>
              <a:buNone/>
              <a:tabLst/>
            </a:pPr>
            <a:endParaRPr lang="en-AU" sz="700" b="1" dirty="0">
              <a:solidFill>
                <a:srgbClr val="FF0000"/>
              </a:solidFill>
            </a:endParaRPr>
          </a:p>
          <a:p>
            <a:pPr marL="0" marR="0" indent="0" algn="ctr" defTabSz="914296" rtl="0" eaLnBrk="0" fontAlgn="base" latinLnBrk="0" hangingPunct="0">
              <a:lnSpc>
                <a:spcPct val="100000"/>
              </a:lnSpc>
              <a:spcBef>
                <a:spcPct val="0"/>
              </a:spcBef>
              <a:spcAft>
                <a:spcPct val="0"/>
              </a:spcAft>
              <a:buClrTx/>
              <a:buSzTx/>
              <a:buFontTx/>
              <a:buNone/>
              <a:tabLst/>
            </a:pPr>
            <a:r>
              <a:rPr lang="en-AU" sz="2400" b="1" dirty="0">
                <a:solidFill>
                  <a:srgbClr val="72B1C8"/>
                </a:solidFill>
              </a:rPr>
              <a:t>Username: </a:t>
            </a:r>
          </a:p>
          <a:p>
            <a:pPr marL="0" marR="0" indent="0" algn="ctr" defTabSz="914296" rtl="0" eaLnBrk="0" fontAlgn="base" latinLnBrk="0" hangingPunct="0">
              <a:lnSpc>
                <a:spcPct val="100000"/>
              </a:lnSpc>
              <a:spcBef>
                <a:spcPct val="0"/>
              </a:spcBef>
              <a:spcAft>
                <a:spcPct val="0"/>
              </a:spcAft>
              <a:buClrTx/>
              <a:buSzTx/>
              <a:buFontTx/>
              <a:buNone/>
              <a:tabLst/>
            </a:pPr>
            <a:r>
              <a:rPr lang="en-AU" sz="2400" b="0" dirty="0">
                <a:solidFill>
                  <a:srgbClr val="0F2D52"/>
                </a:solidFill>
              </a:rPr>
              <a:t>QLS Auditoriums</a:t>
            </a:r>
          </a:p>
          <a:p>
            <a:pPr marL="0" marR="0" indent="0" algn="ctr" defTabSz="914296" rtl="0" eaLnBrk="0" fontAlgn="base" latinLnBrk="0" hangingPunct="0">
              <a:lnSpc>
                <a:spcPct val="100000"/>
              </a:lnSpc>
              <a:spcBef>
                <a:spcPct val="0"/>
              </a:spcBef>
              <a:spcAft>
                <a:spcPct val="0"/>
              </a:spcAft>
              <a:buClrTx/>
              <a:buSzTx/>
              <a:buFontTx/>
              <a:buNone/>
              <a:tabLst/>
            </a:pPr>
            <a:endParaRPr lang="en-AU" sz="700" b="1" dirty="0">
              <a:solidFill>
                <a:srgbClr val="FF0000"/>
              </a:solidFill>
            </a:endParaRPr>
          </a:p>
          <a:p>
            <a:pPr marL="0" marR="0" indent="0" algn="ctr" defTabSz="914296" rtl="0" eaLnBrk="0" fontAlgn="base" latinLnBrk="0" hangingPunct="0">
              <a:lnSpc>
                <a:spcPct val="100000"/>
              </a:lnSpc>
              <a:spcBef>
                <a:spcPct val="0"/>
              </a:spcBef>
              <a:spcAft>
                <a:spcPct val="0"/>
              </a:spcAft>
              <a:buClrTx/>
              <a:buSzTx/>
              <a:buFontTx/>
              <a:buNone/>
              <a:tabLst/>
            </a:pPr>
            <a:r>
              <a:rPr lang="en-AU" sz="2400" b="1" kern="1200" dirty="0">
                <a:solidFill>
                  <a:srgbClr val="72B1C8"/>
                </a:solidFill>
                <a:latin typeface="Arial" charset="0"/>
                <a:ea typeface="+mn-ea"/>
                <a:cs typeface="+mn-cs"/>
              </a:rPr>
              <a:t>Password: </a:t>
            </a:r>
          </a:p>
          <a:p>
            <a:pPr marL="0" marR="0" indent="0" algn="ctr" defTabSz="914296" rtl="0" eaLnBrk="0" fontAlgn="base" latinLnBrk="0" hangingPunct="0">
              <a:lnSpc>
                <a:spcPct val="100000"/>
              </a:lnSpc>
              <a:spcBef>
                <a:spcPct val="0"/>
              </a:spcBef>
              <a:spcAft>
                <a:spcPct val="0"/>
              </a:spcAft>
              <a:buClrTx/>
              <a:buSzTx/>
              <a:buFontTx/>
              <a:buNone/>
              <a:tabLst/>
            </a:pPr>
            <a:r>
              <a:rPr lang="en-AU" sz="2400" b="0" kern="1200" dirty="0">
                <a:solidFill>
                  <a:srgbClr val="0F2D52"/>
                </a:solidFill>
                <a:latin typeface="Arial" charset="0"/>
                <a:ea typeface="+mn-ea"/>
                <a:cs typeface="+mn-cs"/>
              </a:rPr>
              <a:t>&lt;Password&gt;</a:t>
            </a:r>
          </a:p>
        </p:txBody>
      </p:sp>
      <p:sp>
        <p:nvSpPr>
          <p:cNvPr id="4" name="Text Placeholder 2"/>
          <p:cNvSpPr>
            <a:spLocks noGrp="1"/>
          </p:cNvSpPr>
          <p:nvPr>
            <p:ph type="body" sz="quarter" idx="10" hasCustomPrompt="1"/>
          </p:nvPr>
        </p:nvSpPr>
        <p:spPr>
          <a:xfrm>
            <a:off x="1" y="1786936"/>
            <a:ext cx="12192000" cy="1282025"/>
          </a:xfrm>
          <a:prstGeom prst="rect">
            <a:avLst/>
          </a:prstGeom>
        </p:spPr>
        <p:txBody>
          <a:bodyPr lIns="91430" tIns="45715" rIns="91430" bIns="45715" anchor="ctr"/>
          <a:lstStyle>
            <a:lvl1pPr marL="0" indent="0" algn="ctr">
              <a:buNone/>
              <a:defRPr sz="3200" b="1">
                <a:solidFill>
                  <a:srgbClr val="0F2D52"/>
                </a:solidFill>
              </a:defRPr>
            </a:lvl1pPr>
          </a:lstStyle>
          <a:p>
            <a:pPr lvl="0"/>
            <a:r>
              <a:rPr lang="en-US" dirty="0"/>
              <a:t>&lt;Event title&gt;</a:t>
            </a:r>
          </a:p>
        </p:txBody>
      </p:sp>
      <p:cxnSp>
        <p:nvCxnSpPr>
          <p:cNvPr id="5" name="Straight Connector 4"/>
          <p:cNvCxnSpPr/>
          <p:nvPr userDrawn="1"/>
        </p:nvCxnSpPr>
        <p:spPr bwMode="auto">
          <a:xfrm>
            <a:off x="423985" y="3068960"/>
            <a:ext cx="11344030" cy="0"/>
          </a:xfrm>
          <a:prstGeom prst="line">
            <a:avLst/>
          </a:prstGeom>
          <a:ln w="19050">
            <a:headEnd type="none" w="med" len="med"/>
            <a:tailEnd type="none" w="med" len="me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83121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1" name="Text Placeholder 2"/>
          <p:cNvSpPr>
            <a:spLocks noGrp="1"/>
          </p:cNvSpPr>
          <p:nvPr>
            <p:ph type="body" sz="quarter" idx="10" hasCustomPrompt="1"/>
          </p:nvPr>
        </p:nvSpPr>
        <p:spPr>
          <a:xfrm>
            <a:off x="911427" y="2060848"/>
            <a:ext cx="3120991" cy="2376264"/>
          </a:xfrm>
          <a:prstGeom prst="rect">
            <a:avLst/>
          </a:prstGeom>
        </p:spPr>
        <p:txBody>
          <a:bodyPr anchor="ctr"/>
          <a:lstStyle>
            <a:lvl1pPr marL="0" indent="0" algn="ctr">
              <a:buNone/>
              <a:defRPr sz="1800" b="1">
                <a:solidFill>
                  <a:srgbClr val="0F2D52"/>
                </a:solidFill>
              </a:defRPr>
            </a:lvl1pPr>
          </a:lstStyle>
          <a:p>
            <a:r>
              <a:rPr lang="en-AU" sz="2000" dirty="0">
                <a:solidFill>
                  <a:srgbClr val="0F2D52"/>
                </a:solidFill>
              </a:rPr>
              <a:t>&lt;Session title&gt;</a:t>
            </a:r>
          </a:p>
        </p:txBody>
      </p:sp>
      <p:sp>
        <p:nvSpPr>
          <p:cNvPr id="12" name="Text Placeholder 4"/>
          <p:cNvSpPr>
            <a:spLocks noGrp="1"/>
          </p:cNvSpPr>
          <p:nvPr>
            <p:ph type="body" sz="quarter" idx="11" hasCustomPrompt="1"/>
          </p:nvPr>
        </p:nvSpPr>
        <p:spPr>
          <a:xfrm>
            <a:off x="911425" y="4506723"/>
            <a:ext cx="3120992" cy="1010511"/>
          </a:xfrm>
          <a:prstGeom prst="rect">
            <a:avLst/>
          </a:prstGeom>
        </p:spPr>
        <p:txBody>
          <a:bodyPr/>
          <a:lstStyle>
            <a:lvl1pPr marL="0" indent="0" algn="ctr">
              <a:buNone/>
              <a:defRPr sz="1200">
                <a:solidFill>
                  <a:schemeClr val="tx2">
                    <a:lumMod val="65000"/>
                    <a:lumOff val="35000"/>
                  </a:schemeClr>
                </a:solidFill>
              </a:defRPr>
            </a:lvl1pPr>
          </a:lstStyle>
          <a:p>
            <a:pPr>
              <a:defRPr/>
            </a:pPr>
            <a:r>
              <a:rPr lang="en-AU" sz="1800" b="1" dirty="0"/>
              <a:t>&lt;Presenter name&gt;</a:t>
            </a:r>
          </a:p>
        </p:txBody>
      </p:sp>
      <p:sp>
        <p:nvSpPr>
          <p:cNvPr id="13" name="Text Placeholder 2"/>
          <p:cNvSpPr>
            <a:spLocks noGrp="1"/>
          </p:cNvSpPr>
          <p:nvPr>
            <p:ph type="body" sz="quarter" idx="12" hasCustomPrompt="1"/>
          </p:nvPr>
        </p:nvSpPr>
        <p:spPr>
          <a:xfrm>
            <a:off x="4479890" y="2060848"/>
            <a:ext cx="3256623" cy="2376264"/>
          </a:xfrm>
          <a:prstGeom prst="rect">
            <a:avLst/>
          </a:prstGeom>
        </p:spPr>
        <p:txBody>
          <a:bodyPr anchor="ctr"/>
          <a:lstStyle>
            <a:lvl1pPr marL="0" indent="0" algn="ctr">
              <a:buNone/>
              <a:defRPr sz="1800" b="1">
                <a:solidFill>
                  <a:srgbClr val="0F2D52"/>
                </a:solidFill>
              </a:defRPr>
            </a:lvl1pPr>
          </a:lstStyle>
          <a:p>
            <a:r>
              <a:rPr lang="en-AU" sz="2000" dirty="0">
                <a:solidFill>
                  <a:srgbClr val="0F2D52"/>
                </a:solidFill>
              </a:rPr>
              <a:t>&lt;Session title&gt;</a:t>
            </a:r>
          </a:p>
        </p:txBody>
      </p:sp>
      <p:sp>
        <p:nvSpPr>
          <p:cNvPr id="14" name="Text Placeholder 2"/>
          <p:cNvSpPr>
            <a:spLocks noGrp="1"/>
          </p:cNvSpPr>
          <p:nvPr>
            <p:ph type="body" sz="quarter" idx="13" hasCustomPrompt="1"/>
          </p:nvPr>
        </p:nvSpPr>
        <p:spPr>
          <a:xfrm>
            <a:off x="8151119" y="2060848"/>
            <a:ext cx="3120858" cy="2376264"/>
          </a:xfrm>
          <a:prstGeom prst="rect">
            <a:avLst/>
          </a:prstGeom>
        </p:spPr>
        <p:txBody>
          <a:bodyPr anchor="ctr"/>
          <a:lstStyle>
            <a:lvl1pPr marL="0" indent="0" algn="ctr">
              <a:buNone/>
              <a:defRPr sz="1800" b="1" baseline="0">
                <a:solidFill>
                  <a:srgbClr val="0F2D52"/>
                </a:solidFill>
              </a:defRPr>
            </a:lvl1pPr>
          </a:lstStyle>
          <a:p>
            <a:r>
              <a:rPr lang="en-AU" sz="2000" dirty="0">
                <a:solidFill>
                  <a:srgbClr val="0F2D52"/>
                </a:solidFill>
              </a:rPr>
              <a:t>&lt;Session title&gt;</a:t>
            </a:r>
          </a:p>
        </p:txBody>
      </p:sp>
      <p:sp>
        <p:nvSpPr>
          <p:cNvPr id="15" name="Text Placeholder 4"/>
          <p:cNvSpPr>
            <a:spLocks noGrp="1"/>
          </p:cNvSpPr>
          <p:nvPr>
            <p:ph type="body" sz="quarter" idx="14" hasCustomPrompt="1"/>
          </p:nvPr>
        </p:nvSpPr>
        <p:spPr>
          <a:xfrm>
            <a:off x="4479893" y="4509120"/>
            <a:ext cx="3256623" cy="1008112"/>
          </a:xfrm>
          <a:prstGeom prst="rect">
            <a:avLst/>
          </a:prstGeom>
        </p:spPr>
        <p:txBody>
          <a:bodyPr/>
          <a:lstStyle>
            <a:lvl1pPr marL="0" indent="0" algn="ctr">
              <a:buNone/>
              <a:defRPr sz="1200">
                <a:solidFill>
                  <a:schemeClr val="tx2">
                    <a:lumMod val="65000"/>
                    <a:lumOff val="35000"/>
                  </a:schemeClr>
                </a:solidFill>
              </a:defRPr>
            </a:lvl1pPr>
          </a:lstStyle>
          <a:p>
            <a:pPr>
              <a:defRPr/>
            </a:pPr>
            <a:r>
              <a:rPr lang="en-AU" sz="1800" b="1" dirty="0"/>
              <a:t>&lt;Presenter name&gt;</a:t>
            </a:r>
          </a:p>
        </p:txBody>
      </p:sp>
      <p:sp>
        <p:nvSpPr>
          <p:cNvPr id="16" name="Text Placeholder 4"/>
          <p:cNvSpPr>
            <a:spLocks noGrp="1"/>
          </p:cNvSpPr>
          <p:nvPr>
            <p:ph type="body" sz="quarter" idx="15" hasCustomPrompt="1"/>
          </p:nvPr>
        </p:nvSpPr>
        <p:spPr>
          <a:xfrm>
            <a:off x="8151119" y="4506723"/>
            <a:ext cx="3129324" cy="1010511"/>
          </a:xfrm>
          <a:prstGeom prst="rect">
            <a:avLst/>
          </a:prstGeom>
        </p:spPr>
        <p:txBody>
          <a:bodyPr/>
          <a:lstStyle>
            <a:lvl1pPr marL="0" indent="0" algn="ctr">
              <a:buNone/>
              <a:defRPr sz="1200">
                <a:solidFill>
                  <a:schemeClr val="tx2">
                    <a:lumMod val="65000"/>
                    <a:lumOff val="35000"/>
                  </a:schemeClr>
                </a:solidFill>
              </a:defRPr>
            </a:lvl1pPr>
          </a:lstStyle>
          <a:p>
            <a:pPr>
              <a:defRPr/>
            </a:pPr>
            <a:r>
              <a:rPr lang="en-AU" sz="1800" b="1" dirty="0"/>
              <a:t>&lt;Presenter name&gt;</a:t>
            </a:r>
          </a:p>
        </p:txBody>
      </p:sp>
      <p:sp>
        <p:nvSpPr>
          <p:cNvPr id="21" name="Content Placeholder 10"/>
          <p:cNvSpPr>
            <a:spLocks noGrp="1"/>
          </p:cNvSpPr>
          <p:nvPr>
            <p:ph sz="quarter" idx="16" hasCustomPrompt="1"/>
          </p:nvPr>
        </p:nvSpPr>
        <p:spPr>
          <a:xfrm>
            <a:off x="912284" y="188640"/>
            <a:ext cx="10367434" cy="1368350"/>
          </a:xfrm>
          <a:prstGeom prst="rect">
            <a:avLst/>
          </a:prstGeom>
        </p:spPr>
        <p:txBody>
          <a:bodyPr anchor="b"/>
          <a:lstStyle>
            <a:lvl1pPr marL="0" indent="0" eaLnBrk="0" fontAlgn="base" hangingPunct="0">
              <a:spcBef>
                <a:spcPct val="20000"/>
              </a:spcBef>
              <a:spcAft>
                <a:spcPct val="0"/>
              </a:spcAft>
              <a:buNone/>
              <a:defRPr sz="2800" b="1">
                <a:solidFill>
                  <a:srgbClr val="72B1C8"/>
                </a:solidFill>
              </a:defRPr>
            </a:lvl1pPr>
          </a:lstStyle>
          <a:p>
            <a:pPr lvl="0" eaLnBrk="0" fontAlgn="base" hangingPunct="0">
              <a:spcBef>
                <a:spcPct val="20000"/>
              </a:spcBef>
              <a:spcAft>
                <a:spcPct val="0"/>
              </a:spcAft>
            </a:pPr>
            <a:r>
              <a:rPr lang="en-AU" sz="3200" b="1" kern="0" dirty="0">
                <a:solidFill>
                  <a:srgbClr val="72B1C8"/>
                </a:solidFill>
                <a:latin typeface="+mn-lt"/>
              </a:rPr>
              <a:t>&lt;Event title&gt;</a:t>
            </a:r>
          </a:p>
        </p:txBody>
      </p:sp>
      <p:cxnSp>
        <p:nvCxnSpPr>
          <p:cNvPr id="17" name="Straight Connector 16"/>
          <p:cNvCxnSpPr/>
          <p:nvPr userDrawn="1"/>
        </p:nvCxnSpPr>
        <p:spPr bwMode="auto">
          <a:xfrm>
            <a:off x="4234870" y="1910184"/>
            <a:ext cx="0" cy="3751064"/>
          </a:xfrm>
          <a:prstGeom prst="line">
            <a:avLst/>
          </a:prstGeom>
          <a:ln w="19050">
            <a:headEnd type="none" w="med" len="med"/>
            <a:tailEnd type="none" w="med" len="med"/>
          </a:ln>
          <a:ex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bwMode="auto">
          <a:xfrm>
            <a:off x="7957130" y="1910184"/>
            <a:ext cx="0" cy="3751064"/>
          </a:xfrm>
          <a:prstGeom prst="line">
            <a:avLst/>
          </a:prstGeom>
          <a:ln w="19050">
            <a:headEnd type="none" w="med" len="med"/>
            <a:tailEnd type="none" w="med" len="me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0259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Content Placeholder 10"/>
          <p:cNvSpPr>
            <a:spLocks noGrp="1"/>
          </p:cNvSpPr>
          <p:nvPr>
            <p:ph sz="quarter" idx="16" hasCustomPrompt="1"/>
          </p:nvPr>
        </p:nvSpPr>
        <p:spPr>
          <a:xfrm>
            <a:off x="912284" y="188640"/>
            <a:ext cx="10367434" cy="1368350"/>
          </a:xfrm>
          <a:prstGeom prst="rect">
            <a:avLst/>
          </a:prstGeom>
        </p:spPr>
        <p:txBody>
          <a:bodyPr anchor="b"/>
          <a:lstStyle>
            <a:lvl1pPr marL="0" indent="0" eaLnBrk="0" fontAlgn="base" hangingPunct="0">
              <a:spcBef>
                <a:spcPct val="20000"/>
              </a:spcBef>
              <a:spcAft>
                <a:spcPct val="0"/>
              </a:spcAft>
              <a:buNone/>
              <a:defRPr sz="2800" b="1">
                <a:solidFill>
                  <a:srgbClr val="72B1C8"/>
                </a:solidFill>
              </a:defRPr>
            </a:lvl1pPr>
          </a:lstStyle>
          <a:p>
            <a:pPr lvl="0" eaLnBrk="0" fontAlgn="base" hangingPunct="0">
              <a:spcBef>
                <a:spcPct val="20000"/>
              </a:spcBef>
              <a:spcAft>
                <a:spcPct val="0"/>
              </a:spcAft>
            </a:pPr>
            <a:r>
              <a:rPr lang="en-AU" sz="3200" b="1" kern="0" dirty="0">
                <a:solidFill>
                  <a:srgbClr val="72B1C8"/>
                </a:solidFill>
                <a:latin typeface="+mn-lt"/>
              </a:rPr>
              <a:t>&lt;Event title&gt;</a:t>
            </a:r>
          </a:p>
        </p:txBody>
      </p:sp>
      <p:sp>
        <p:nvSpPr>
          <p:cNvPr id="5" name="Text Placeholder 2"/>
          <p:cNvSpPr>
            <a:spLocks noGrp="1"/>
          </p:cNvSpPr>
          <p:nvPr>
            <p:ph type="body" sz="quarter" idx="10" hasCustomPrompt="1"/>
          </p:nvPr>
        </p:nvSpPr>
        <p:spPr>
          <a:xfrm>
            <a:off x="911425" y="2060848"/>
            <a:ext cx="4992554" cy="2376264"/>
          </a:xfrm>
          <a:prstGeom prst="rect">
            <a:avLst/>
          </a:prstGeom>
        </p:spPr>
        <p:txBody>
          <a:bodyPr anchor="ctr"/>
          <a:lstStyle>
            <a:lvl1pPr marL="0" indent="0" algn="ctr">
              <a:buNone/>
              <a:defRPr sz="2000" b="1">
                <a:solidFill>
                  <a:srgbClr val="0F2D52"/>
                </a:solidFill>
              </a:defRPr>
            </a:lvl1pPr>
          </a:lstStyle>
          <a:p>
            <a:r>
              <a:rPr lang="en-AU" sz="2000" dirty="0">
                <a:solidFill>
                  <a:srgbClr val="0F2D52"/>
                </a:solidFill>
              </a:rPr>
              <a:t>&lt;Session title&gt;</a:t>
            </a:r>
          </a:p>
        </p:txBody>
      </p:sp>
      <p:sp>
        <p:nvSpPr>
          <p:cNvPr id="6" name="Text Placeholder 4"/>
          <p:cNvSpPr>
            <a:spLocks noGrp="1"/>
          </p:cNvSpPr>
          <p:nvPr>
            <p:ph type="body" sz="quarter" idx="11" hasCustomPrompt="1"/>
          </p:nvPr>
        </p:nvSpPr>
        <p:spPr>
          <a:xfrm>
            <a:off x="911424" y="4506723"/>
            <a:ext cx="4992554" cy="1010511"/>
          </a:xfrm>
          <a:prstGeom prst="rect">
            <a:avLst/>
          </a:prstGeom>
        </p:spPr>
        <p:txBody>
          <a:bodyPr/>
          <a:lstStyle>
            <a:lvl1pPr marL="0" indent="0" algn="ctr">
              <a:buNone/>
              <a:defRPr sz="1200">
                <a:solidFill>
                  <a:schemeClr val="tx2">
                    <a:lumMod val="65000"/>
                    <a:lumOff val="35000"/>
                  </a:schemeClr>
                </a:solidFill>
              </a:defRPr>
            </a:lvl1pPr>
          </a:lstStyle>
          <a:p>
            <a:pPr>
              <a:defRPr/>
            </a:pPr>
            <a:r>
              <a:rPr lang="en-AU" sz="1800" b="1" dirty="0"/>
              <a:t>&lt;Presenter name&gt;</a:t>
            </a:r>
          </a:p>
        </p:txBody>
      </p:sp>
      <p:sp>
        <p:nvSpPr>
          <p:cNvPr id="7" name="Text Placeholder 2"/>
          <p:cNvSpPr>
            <a:spLocks noGrp="1"/>
          </p:cNvSpPr>
          <p:nvPr>
            <p:ph type="body" sz="quarter" idx="13" hasCustomPrompt="1"/>
          </p:nvPr>
        </p:nvSpPr>
        <p:spPr>
          <a:xfrm>
            <a:off x="6480044" y="2060848"/>
            <a:ext cx="4791934" cy="2376264"/>
          </a:xfrm>
          <a:prstGeom prst="rect">
            <a:avLst/>
          </a:prstGeom>
        </p:spPr>
        <p:txBody>
          <a:bodyPr anchor="ctr"/>
          <a:lstStyle>
            <a:lvl1pPr marL="0" indent="0" algn="ctr">
              <a:buNone/>
              <a:defRPr sz="2000" b="1">
                <a:solidFill>
                  <a:srgbClr val="0F2D52"/>
                </a:solidFill>
              </a:defRPr>
            </a:lvl1pPr>
          </a:lstStyle>
          <a:p>
            <a:r>
              <a:rPr lang="en-AU" sz="2000" dirty="0">
                <a:solidFill>
                  <a:srgbClr val="0F2D52"/>
                </a:solidFill>
              </a:rPr>
              <a:t>&lt;Session title&gt;</a:t>
            </a:r>
          </a:p>
        </p:txBody>
      </p:sp>
      <p:sp>
        <p:nvSpPr>
          <p:cNvPr id="8" name="Text Placeholder 4"/>
          <p:cNvSpPr>
            <a:spLocks noGrp="1"/>
          </p:cNvSpPr>
          <p:nvPr>
            <p:ph type="body" sz="quarter" idx="15" hasCustomPrompt="1"/>
          </p:nvPr>
        </p:nvSpPr>
        <p:spPr>
          <a:xfrm>
            <a:off x="6480045" y="4506723"/>
            <a:ext cx="4800400" cy="1010511"/>
          </a:xfrm>
          <a:prstGeom prst="rect">
            <a:avLst/>
          </a:prstGeom>
        </p:spPr>
        <p:txBody>
          <a:bodyPr/>
          <a:lstStyle>
            <a:lvl1pPr marL="0" indent="0" algn="ctr">
              <a:buNone/>
              <a:defRPr sz="1200">
                <a:solidFill>
                  <a:schemeClr val="tx2">
                    <a:lumMod val="65000"/>
                    <a:lumOff val="35000"/>
                  </a:schemeClr>
                </a:solidFill>
              </a:defRPr>
            </a:lvl1pPr>
          </a:lstStyle>
          <a:p>
            <a:pPr>
              <a:defRPr/>
            </a:pPr>
            <a:r>
              <a:rPr lang="en-AU" sz="1800" b="1" dirty="0"/>
              <a:t>&lt;Presenter name&gt;</a:t>
            </a:r>
          </a:p>
        </p:txBody>
      </p:sp>
      <p:cxnSp>
        <p:nvCxnSpPr>
          <p:cNvPr id="10" name="Straight Connector 9"/>
          <p:cNvCxnSpPr/>
          <p:nvPr userDrawn="1"/>
        </p:nvCxnSpPr>
        <p:spPr bwMode="auto">
          <a:xfrm>
            <a:off x="6197601" y="1910184"/>
            <a:ext cx="0" cy="3751064"/>
          </a:xfrm>
          <a:prstGeom prst="line">
            <a:avLst/>
          </a:prstGeom>
          <a:ln w="19050">
            <a:headEnd type="none" w="med" len="med"/>
            <a:tailEnd type="none" w="med" len="me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06552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11" name="Text Placeholder 2"/>
          <p:cNvSpPr>
            <a:spLocks noGrp="1"/>
          </p:cNvSpPr>
          <p:nvPr>
            <p:ph type="body" sz="quarter" idx="10" hasCustomPrompt="1"/>
          </p:nvPr>
        </p:nvSpPr>
        <p:spPr>
          <a:xfrm>
            <a:off x="911427" y="2060848"/>
            <a:ext cx="10369151" cy="2376264"/>
          </a:xfrm>
          <a:prstGeom prst="rect">
            <a:avLst/>
          </a:prstGeom>
        </p:spPr>
        <p:txBody>
          <a:bodyPr anchor="ctr"/>
          <a:lstStyle>
            <a:lvl1pPr marL="0" indent="0" algn="ctr">
              <a:buNone/>
              <a:defRPr sz="2400" b="1" baseline="0">
                <a:solidFill>
                  <a:srgbClr val="0F2D52"/>
                </a:solidFill>
              </a:defRPr>
            </a:lvl1pPr>
          </a:lstStyle>
          <a:p>
            <a:r>
              <a:rPr lang="en-AU" sz="2000" dirty="0">
                <a:solidFill>
                  <a:srgbClr val="0F2D52"/>
                </a:solidFill>
              </a:rPr>
              <a:t>&lt;Session title&gt;</a:t>
            </a:r>
          </a:p>
        </p:txBody>
      </p:sp>
      <p:sp>
        <p:nvSpPr>
          <p:cNvPr id="12" name="Text Placeholder 4"/>
          <p:cNvSpPr>
            <a:spLocks noGrp="1"/>
          </p:cNvSpPr>
          <p:nvPr>
            <p:ph type="body" sz="quarter" idx="11" hasCustomPrompt="1"/>
          </p:nvPr>
        </p:nvSpPr>
        <p:spPr>
          <a:xfrm>
            <a:off x="911424" y="4506723"/>
            <a:ext cx="10369152" cy="1010511"/>
          </a:xfrm>
          <a:prstGeom prst="rect">
            <a:avLst/>
          </a:prstGeom>
        </p:spPr>
        <p:txBody>
          <a:bodyPr/>
          <a:lstStyle>
            <a:lvl1pPr marL="0" indent="0" algn="ctr">
              <a:buNone/>
              <a:defRPr sz="1600">
                <a:solidFill>
                  <a:schemeClr val="tx2">
                    <a:lumMod val="65000"/>
                    <a:lumOff val="35000"/>
                  </a:schemeClr>
                </a:solidFill>
              </a:defRPr>
            </a:lvl1pPr>
          </a:lstStyle>
          <a:p>
            <a:pPr>
              <a:defRPr/>
            </a:pPr>
            <a:r>
              <a:rPr lang="en-AU" sz="1800" b="1" dirty="0"/>
              <a:t>&lt;Presenter name&gt;</a:t>
            </a:r>
          </a:p>
        </p:txBody>
      </p:sp>
      <p:sp>
        <p:nvSpPr>
          <p:cNvPr id="6" name="Content Placeholder 10"/>
          <p:cNvSpPr>
            <a:spLocks noGrp="1"/>
          </p:cNvSpPr>
          <p:nvPr>
            <p:ph sz="quarter" idx="16" hasCustomPrompt="1"/>
          </p:nvPr>
        </p:nvSpPr>
        <p:spPr>
          <a:xfrm>
            <a:off x="912284" y="188640"/>
            <a:ext cx="10367434" cy="1368350"/>
          </a:xfrm>
          <a:prstGeom prst="rect">
            <a:avLst/>
          </a:prstGeom>
        </p:spPr>
        <p:txBody>
          <a:bodyPr anchor="b"/>
          <a:lstStyle>
            <a:lvl1pPr marL="0" indent="0" eaLnBrk="0" fontAlgn="base" hangingPunct="0">
              <a:spcBef>
                <a:spcPct val="20000"/>
              </a:spcBef>
              <a:spcAft>
                <a:spcPct val="0"/>
              </a:spcAft>
              <a:buNone/>
              <a:defRPr sz="2800" b="1">
                <a:solidFill>
                  <a:srgbClr val="72B1C8"/>
                </a:solidFill>
              </a:defRPr>
            </a:lvl1pPr>
          </a:lstStyle>
          <a:p>
            <a:pPr lvl="0" eaLnBrk="0" fontAlgn="base" hangingPunct="0">
              <a:spcBef>
                <a:spcPct val="20000"/>
              </a:spcBef>
              <a:spcAft>
                <a:spcPct val="0"/>
              </a:spcAft>
            </a:pPr>
            <a:r>
              <a:rPr lang="en-AU" sz="3200" b="1" kern="0" dirty="0">
                <a:solidFill>
                  <a:srgbClr val="72B1C8"/>
                </a:solidFill>
                <a:latin typeface="+mn-lt"/>
              </a:rPr>
              <a:t>&lt;Event title&gt;</a:t>
            </a:r>
          </a:p>
        </p:txBody>
      </p:sp>
    </p:spTree>
    <p:extLst>
      <p:ext uri="{BB962C8B-B14F-4D97-AF65-F5344CB8AC3E}">
        <p14:creationId xmlns:p14="http://schemas.microsoft.com/office/powerpoint/2010/main" val="3461635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2E93498-5F99-4C7A-838D-E3DD20226312}" type="datetimeFigureOut">
              <a:rPr lang="en-US" smtClean="0"/>
              <a:pPr/>
              <a:t>8/30/19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9A3676-FEF1-4339-8D17-E989BD3100C0}" type="slidenum">
              <a:rPr lang="en-GB" smtClean="0"/>
              <a:pPr/>
              <a:t>‹#›</a:t>
            </a:fld>
            <a:endParaRPr lang="en-GB"/>
          </a:p>
        </p:txBody>
      </p:sp>
    </p:spTree>
    <p:extLst>
      <p:ext uri="{BB962C8B-B14F-4D97-AF65-F5344CB8AC3E}">
        <p14:creationId xmlns:p14="http://schemas.microsoft.com/office/powerpoint/2010/main" val="2879113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2E93498-5F99-4C7A-838D-E3DD20226312}" type="datetimeFigureOut">
              <a:rPr lang="en-US" smtClean="0"/>
              <a:pPr/>
              <a:t>8/30/19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9A3676-FEF1-4339-8D17-E989BD3100C0}" type="slidenum">
              <a:rPr lang="en-GB" smtClean="0"/>
              <a:pPr/>
              <a:t>‹#›</a:t>
            </a:fld>
            <a:endParaRPr lang="en-GB"/>
          </a:p>
        </p:txBody>
      </p:sp>
    </p:spTree>
    <p:extLst>
      <p:ext uri="{BB962C8B-B14F-4D97-AF65-F5344CB8AC3E}">
        <p14:creationId xmlns:p14="http://schemas.microsoft.com/office/powerpoint/2010/main" val="405191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2E93498-5F99-4C7A-838D-E3DD20226312}" type="datetimeFigureOut">
              <a:rPr lang="en-US" smtClean="0"/>
              <a:pPr/>
              <a:t>8/30/19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59A3676-FEF1-4339-8D17-E989BD3100C0}" type="slidenum">
              <a:rPr lang="en-GB" smtClean="0"/>
              <a:pPr/>
              <a:t>‹#›</a:t>
            </a:fld>
            <a:endParaRPr lang="en-GB"/>
          </a:p>
        </p:txBody>
      </p:sp>
    </p:spTree>
    <p:extLst>
      <p:ext uri="{BB962C8B-B14F-4D97-AF65-F5344CB8AC3E}">
        <p14:creationId xmlns:p14="http://schemas.microsoft.com/office/powerpoint/2010/main" val="3348641972"/>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2E93498-5F99-4C7A-838D-E3DD20226312}" type="datetimeFigureOut">
              <a:rPr lang="en-US" smtClean="0"/>
              <a:pPr/>
              <a:t>8/30/19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59A3676-FEF1-4339-8D17-E989BD3100C0}" type="slidenum">
              <a:rPr lang="en-GB" smtClean="0"/>
              <a:pPr/>
              <a:t>‹#›</a:t>
            </a:fld>
            <a:endParaRPr lang="en-GB"/>
          </a:p>
        </p:txBody>
      </p:sp>
    </p:spTree>
    <p:extLst>
      <p:ext uri="{BB962C8B-B14F-4D97-AF65-F5344CB8AC3E}">
        <p14:creationId xmlns:p14="http://schemas.microsoft.com/office/powerpoint/2010/main" val="4261557010"/>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2E93498-5F99-4C7A-838D-E3DD20226312}" type="datetimeFigureOut">
              <a:rPr lang="en-US" smtClean="0"/>
              <a:pPr/>
              <a:t>8/30/19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59A3676-FEF1-4339-8D17-E989BD3100C0}" type="slidenum">
              <a:rPr lang="en-GB" smtClean="0"/>
              <a:pPr/>
              <a:t>‹#›</a:t>
            </a:fld>
            <a:endParaRPr lang="en-GB"/>
          </a:p>
        </p:txBody>
      </p:sp>
    </p:spTree>
    <p:extLst>
      <p:ext uri="{BB962C8B-B14F-4D97-AF65-F5344CB8AC3E}">
        <p14:creationId xmlns:p14="http://schemas.microsoft.com/office/powerpoint/2010/main" val="3586318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E93498-5F99-4C7A-838D-E3DD20226312}" type="datetimeFigureOut">
              <a:rPr lang="en-US" smtClean="0"/>
              <a:pPr/>
              <a:t>8/30/19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59A3676-FEF1-4339-8D17-E989BD3100C0}" type="slidenum">
              <a:rPr lang="en-GB" smtClean="0"/>
              <a:pPr/>
              <a:t>‹#›</a:t>
            </a:fld>
            <a:endParaRPr lang="en-GB"/>
          </a:p>
        </p:txBody>
      </p:sp>
    </p:spTree>
    <p:extLst>
      <p:ext uri="{BB962C8B-B14F-4D97-AF65-F5344CB8AC3E}">
        <p14:creationId xmlns:p14="http://schemas.microsoft.com/office/powerpoint/2010/main" val="56708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E93498-5F99-4C7A-838D-E3DD20226312}" type="datetimeFigureOut">
              <a:rPr lang="en-US" smtClean="0"/>
              <a:pPr/>
              <a:t>8/30/19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59A3676-FEF1-4339-8D17-E989BD3100C0}" type="slidenum">
              <a:rPr lang="en-GB" smtClean="0"/>
              <a:pPr/>
              <a:t>‹#›</a:t>
            </a:fld>
            <a:endParaRPr lang="en-GB"/>
          </a:p>
        </p:txBody>
      </p:sp>
    </p:spTree>
    <p:extLst>
      <p:ext uri="{BB962C8B-B14F-4D97-AF65-F5344CB8AC3E}">
        <p14:creationId xmlns:p14="http://schemas.microsoft.com/office/powerpoint/2010/main" val="4247907920"/>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E93498-5F99-4C7A-838D-E3DD20226312}" type="datetimeFigureOut">
              <a:rPr lang="en-US" smtClean="0"/>
              <a:pPr/>
              <a:t>8/30/19</a:t>
            </a:fld>
            <a:endParaRPr lang="en-GB"/>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59A3676-FEF1-4339-8D17-E989BD3100C0}" type="slidenum">
              <a:rPr lang="en-GB" smtClean="0"/>
              <a:pPr/>
              <a:t>‹#›</a:t>
            </a:fld>
            <a:endParaRPr lang="en-GB"/>
          </a:p>
        </p:txBody>
      </p:sp>
    </p:spTree>
    <p:extLst>
      <p:ext uri="{BB962C8B-B14F-4D97-AF65-F5344CB8AC3E}">
        <p14:creationId xmlns:p14="http://schemas.microsoft.com/office/powerpoint/2010/main" val="341227601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theme" Target="../theme/theme2.xml"/><Relationship Id="rId6" Type="http://schemas.openxmlformats.org/officeDocument/2006/relationships/image" Target="../media/image2.jpg"/><Relationship Id="rId1" Type="http://schemas.openxmlformats.org/officeDocument/2006/relationships/slideLayout" Target="../slideLayouts/slideLayout13.xml"/><Relationship Id="rId2"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2E93498-5F99-4C7A-838D-E3DD20226312}" type="datetimeFigureOut">
              <a:rPr lang="en-US" smtClean="0"/>
              <a:pPr/>
              <a:t>8/30/19</a:t>
            </a:fld>
            <a:endParaRPr lang="en-GB"/>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59A3676-FEF1-4339-8D17-E989BD3100C0}" type="slidenum">
              <a:rPr lang="en-GB" smtClean="0"/>
              <a:pPr/>
              <a:t>‹#›</a:t>
            </a:fld>
            <a:endParaRPr lang="en-GB"/>
          </a:p>
        </p:txBody>
      </p:sp>
    </p:spTree>
    <p:extLst>
      <p:ext uri="{BB962C8B-B14F-4D97-AF65-F5344CB8AC3E}">
        <p14:creationId xmlns:p14="http://schemas.microsoft.com/office/powerpoint/2010/main" val="788570948"/>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a:lum/>
          </a:blip>
          <a:srcRect/>
          <a:stretch>
            <a:fillRect t="-4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878636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Ls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jpeg"/><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4" Type="http://schemas.openxmlformats.org/officeDocument/2006/relationships/diagramQuickStyle" Target="../diagrams/quickStyle9.xml"/><Relationship Id="rId5" Type="http://schemas.openxmlformats.org/officeDocument/2006/relationships/diagramColors" Target="../diagrams/colors9.xml"/><Relationship Id="rId6" Type="http://schemas.microsoft.com/office/2007/relationships/diagramDrawing" Target="../diagrams/drawing9.xml"/><Relationship Id="rId1" Type="http://schemas.openxmlformats.org/officeDocument/2006/relationships/slideLayout" Target="../slideLayouts/slideLayout2.xml"/><Relationship Id="rId2" Type="http://schemas.openxmlformats.org/officeDocument/2006/relationships/diagramData" Target="../diagrams/data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4" Type="http://schemas.openxmlformats.org/officeDocument/2006/relationships/diagramQuickStyle" Target="../diagrams/quickStyle10.xml"/><Relationship Id="rId5" Type="http://schemas.openxmlformats.org/officeDocument/2006/relationships/diagramColors" Target="../diagrams/colors10.xml"/><Relationship Id="rId6" Type="http://schemas.microsoft.com/office/2007/relationships/diagramDrawing" Target="../diagrams/drawing10.xml"/><Relationship Id="rId1" Type="http://schemas.openxmlformats.org/officeDocument/2006/relationships/slideLayout" Target="../slideLayouts/slideLayout2.xml"/><Relationship Id="rId2" Type="http://schemas.openxmlformats.org/officeDocument/2006/relationships/diagramData" Target="../diagrams/data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4" Type="http://schemas.openxmlformats.org/officeDocument/2006/relationships/diagramQuickStyle" Target="../diagrams/quickStyle11.xml"/><Relationship Id="rId5" Type="http://schemas.openxmlformats.org/officeDocument/2006/relationships/diagramColors" Target="../diagrams/colors11.xml"/><Relationship Id="rId6" Type="http://schemas.microsoft.com/office/2007/relationships/diagramDrawing" Target="../diagrams/drawing11.xml"/><Relationship Id="rId1" Type="http://schemas.openxmlformats.org/officeDocument/2006/relationships/slideLayout" Target="../slideLayouts/slideLayout2.xml"/><Relationship Id="rId2" Type="http://schemas.openxmlformats.org/officeDocument/2006/relationships/diagramData" Target="../diagrams/data1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2.xml"/><Relationship Id="rId4" Type="http://schemas.openxmlformats.org/officeDocument/2006/relationships/diagramLayout" Target="../diagrams/layout12.xml"/><Relationship Id="rId5" Type="http://schemas.openxmlformats.org/officeDocument/2006/relationships/diagramQuickStyle" Target="../diagrams/quickStyle12.xml"/><Relationship Id="rId6" Type="http://schemas.openxmlformats.org/officeDocument/2006/relationships/diagramColors" Target="../diagrams/colors12.xml"/><Relationship Id="rId7" Type="http://schemas.microsoft.com/office/2007/relationships/diagramDrawing" Target="../diagrams/drawing12.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4" Type="http://schemas.openxmlformats.org/officeDocument/2006/relationships/diagramQuickStyle" Target="../diagrams/quickStyle13.xml"/><Relationship Id="rId5" Type="http://schemas.openxmlformats.org/officeDocument/2006/relationships/diagramColors" Target="../diagrams/colors13.xml"/><Relationship Id="rId6" Type="http://schemas.microsoft.com/office/2007/relationships/diagramDrawing" Target="../diagrams/drawing13.xml"/><Relationship Id="rId1" Type="http://schemas.openxmlformats.org/officeDocument/2006/relationships/slideLayout" Target="../slideLayouts/slideLayout2.xml"/><Relationship Id="rId2" Type="http://schemas.openxmlformats.org/officeDocument/2006/relationships/diagramData" Target="../diagrams/data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4" Type="http://schemas.openxmlformats.org/officeDocument/2006/relationships/diagramQuickStyle" Target="../diagrams/quickStyle14.xml"/><Relationship Id="rId5" Type="http://schemas.openxmlformats.org/officeDocument/2006/relationships/diagramColors" Target="../diagrams/colors14.xml"/><Relationship Id="rId6" Type="http://schemas.microsoft.com/office/2007/relationships/diagramDrawing" Target="../diagrams/drawing14.xml"/><Relationship Id="rId1" Type="http://schemas.openxmlformats.org/officeDocument/2006/relationships/slideLayout" Target="../slideLayouts/slideLayout2.xml"/><Relationship Id="rId2" Type="http://schemas.openxmlformats.org/officeDocument/2006/relationships/diagramData" Target="../diagrams/data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4" Type="http://schemas.openxmlformats.org/officeDocument/2006/relationships/diagramQuickStyle" Target="../diagrams/quickStyle15.xml"/><Relationship Id="rId5" Type="http://schemas.openxmlformats.org/officeDocument/2006/relationships/diagramColors" Target="../diagrams/colors15.xml"/><Relationship Id="rId6" Type="http://schemas.microsoft.com/office/2007/relationships/diagramDrawing" Target="../diagrams/drawing15.xml"/><Relationship Id="rId1" Type="http://schemas.openxmlformats.org/officeDocument/2006/relationships/slideLayout" Target="../slideLayouts/slideLayout2.xml"/><Relationship Id="rId2" Type="http://schemas.openxmlformats.org/officeDocument/2006/relationships/diagramData" Target="../diagrams/data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4" Type="http://schemas.openxmlformats.org/officeDocument/2006/relationships/diagramQuickStyle" Target="../diagrams/quickStyle16.xml"/><Relationship Id="rId5" Type="http://schemas.openxmlformats.org/officeDocument/2006/relationships/diagramColors" Target="../diagrams/colors16.xml"/><Relationship Id="rId6" Type="http://schemas.microsoft.com/office/2007/relationships/diagramDrawing" Target="../diagrams/drawing16.xml"/><Relationship Id="rId1" Type="http://schemas.openxmlformats.org/officeDocument/2006/relationships/slideLayout" Target="../slideLayouts/slideLayout2.xml"/><Relationship Id="rId2" Type="http://schemas.openxmlformats.org/officeDocument/2006/relationships/diagramData" Target="../diagrams/data1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12.xml"/><Relationship Id="rId2" Type="http://schemas.openxmlformats.org/officeDocument/2006/relationships/diagramData" Target="../diagrams/data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4" Type="http://schemas.openxmlformats.org/officeDocument/2006/relationships/diagramQuickStyle" Target="../diagrams/quickStyle7.xml"/><Relationship Id="rId5" Type="http://schemas.openxmlformats.org/officeDocument/2006/relationships/diagramColors" Target="../diagrams/colors7.xml"/><Relationship Id="rId6"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diagramData" Target="../diagrams/data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4" Type="http://schemas.openxmlformats.org/officeDocument/2006/relationships/diagramQuickStyle" Target="../diagrams/quickStyle8.xml"/><Relationship Id="rId5" Type="http://schemas.openxmlformats.org/officeDocument/2006/relationships/diagramColors" Target="../diagrams/colors8.xml"/><Relationship Id="rId6" Type="http://schemas.microsoft.com/office/2007/relationships/diagramDrawing" Target="../diagrams/drawing8.xml"/><Relationship Id="rId1" Type="http://schemas.openxmlformats.org/officeDocument/2006/relationships/slideLayout" Target="../slideLayouts/slideLayout2.xml"/><Relationship Id="rId2" Type="http://schemas.openxmlformats.org/officeDocument/2006/relationships/diagramData" Target="../diagrams/data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xmlns="" id="{80A4B931-B7F0-403E-9F40-8A4054A04FC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78"/>
            <a:ext cx="12192000" cy="68584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3">
            <a:extLst>
              <a:ext uri="{FF2B5EF4-FFF2-40B4-BE49-F238E27FC236}">
                <a16:creationId xmlns:a16="http://schemas.microsoft.com/office/drawing/2014/main" xmlns="" id="{4CEAF602-346E-4A18-BDCE-F489E035CF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78"/>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4">
            <a:extLst>
              <a:ext uri="{FF2B5EF4-FFF2-40B4-BE49-F238E27FC236}">
                <a16:creationId xmlns:a16="http://schemas.microsoft.com/office/drawing/2014/main" xmlns="" id="{F74A1337-596D-453E-B873-BCF1760EE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78"/>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xmlns="" id="{65A0B202-F07D-4843-A8FE-B23B3BABF76F}"/>
              </a:ext>
            </a:extLst>
          </p:cNvPr>
          <p:cNvSpPr>
            <a:spLocks noGrp="1"/>
          </p:cNvSpPr>
          <p:nvPr>
            <p:ph type="ctrTitle"/>
          </p:nvPr>
        </p:nvSpPr>
        <p:spPr>
          <a:xfrm>
            <a:off x="321731" y="228599"/>
            <a:ext cx="5431369" cy="6127721"/>
          </a:xfrm>
        </p:spPr>
        <p:txBody>
          <a:bodyPr anchor="t">
            <a:normAutofit fontScale="90000"/>
          </a:bodyPr>
          <a:lstStyle/>
          <a:p>
            <a:pPr algn="l"/>
            <a:r>
              <a:rPr lang="en-AU" sz="3000" dirty="0"/>
              <a:t/>
            </a:r>
            <a:br>
              <a:rPr lang="en-AU" sz="3000" dirty="0"/>
            </a:br>
            <a:r>
              <a:rPr lang="en-AU" sz="3000" dirty="0"/>
              <a:t/>
            </a:r>
            <a:br>
              <a:rPr lang="en-AU" sz="3000" dirty="0"/>
            </a:br>
            <a:r>
              <a:rPr lang="en-AU" sz="3000" dirty="0"/>
              <a:t/>
            </a:r>
            <a:br>
              <a:rPr lang="en-AU" sz="3000" dirty="0"/>
            </a:br>
            <a:r>
              <a:rPr lang="en-AU" sz="3000" dirty="0"/>
              <a:t/>
            </a:r>
            <a:br>
              <a:rPr lang="en-AU" sz="3000" dirty="0"/>
            </a:br>
            <a:r>
              <a:rPr lang="en-AU" sz="3000" dirty="0"/>
              <a:t>An Ethical Conceptual Framework for the Promotion of Law Student and Lawyer Well-Being</a:t>
            </a:r>
            <a:br>
              <a:rPr lang="en-AU" sz="3000" dirty="0"/>
            </a:br>
            <a:r>
              <a:rPr lang="en-AU" sz="3000" dirty="0"/>
              <a:t/>
            </a:r>
            <a:br>
              <a:rPr lang="en-AU" sz="3000" dirty="0"/>
            </a:br>
            <a:r>
              <a:rPr lang="en-AU" sz="3000" dirty="0"/>
              <a:t/>
            </a:r>
            <a:br>
              <a:rPr lang="en-AU" sz="3000" dirty="0"/>
            </a:br>
            <a:r>
              <a:rPr lang="en-AU" sz="3000" dirty="0"/>
              <a:t/>
            </a:r>
            <a:br>
              <a:rPr lang="en-AU" sz="3000" dirty="0"/>
            </a:br>
            <a:r>
              <a:rPr lang="en-AU" sz="3000" dirty="0"/>
              <a:t>Nigel Duncan</a:t>
            </a:r>
            <a:br>
              <a:rPr lang="en-AU" sz="3000" dirty="0"/>
            </a:br>
            <a:r>
              <a:rPr lang="en-AU" sz="3000" dirty="0"/>
              <a:t>The City Law School</a:t>
            </a:r>
            <a:br>
              <a:rPr lang="en-AU" sz="3000" dirty="0"/>
            </a:br>
            <a:r>
              <a:rPr lang="en-AU" sz="3000" dirty="0"/>
              <a:t>Rachael Field </a:t>
            </a:r>
            <a:br>
              <a:rPr lang="en-AU" sz="3000" dirty="0"/>
            </a:br>
            <a:r>
              <a:rPr lang="en-AU" sz="3000" dirty="0"/>
              <a:t>Bond Law Faculty</a:t>
            </a:r>
            <a:br>
              <a:rPr lang="en-AU" sz="3000" dirty="0"/>
            </a:br>
            <a:r>
              <a:rPr lang="en-AU" sz="3000" dirty="0"/>
              <a:t>Caroline Strevens</a:t>
            </a:r>
            <a:br>
              <a:rPr lang="en-AU" sz="3000" dirty="0"/>
            </a:br>
            <a:r>
              <a:rPr lang="en-AU" sz="3000" dirty="0"/>
              <a:t>University of Portsmouth</a:t>
            </a:r>
            <a:br>
              <a:rPr lang="en-AU" sz="3000" dirty="0"/>
            </a:br>
            <a:r>
              <a:rPr lang="en-AU" sz="3000" dirty="0"/>
              <a:t/>
            </a:r>
            <a:br>
              <a:rPr lang="en-AU" sz="3000" dirty="0"/>
            </a:br>
            <a:endParaRPr lang="en-AU" sz="3000" dirty="0"/>
          </a:p>
        </p:txBody>
      </p:sp>
      <p:sp>
        <p:nvSpPr>
          <p:cNvPr id="3" name="Subtitle 2">
            <a:extLst>
              <a:ext uri="{FF2B5EF4-FFF2-40B4-BE49-F238E27FC236}">
                <a16:creationId xmlns:a16="http://schemas.microsoft.com/office/drawing/2014/main" xmlns="" id="{C46D9B4A-41AD-42FF-BBF3-035A50138941}"/>
              </a:ext>
            </a:extLst>
          </p:cNvPr>
          <p:cNvSpPr>
            <a:spLocks noGrp="1"/>
          </p:cNvSpPr>
          <p:nvPr>
            <p:ph type="subTitle" idx="1"/>
          </p:nvPr>
        </p:nvSpPr>
        <p:spPr>
          <a:xfrm flipV="1">
            <a:off x="1" y="-45719"/>
            <a:ext cx="6438902" cy="45719"/>
          </a:xfrm>
        </p:spPr>
        <p:txBody>
          <a:bodyPr anchor="b">
            <a:normAutofit fontScale="25000" lnSpcReduction="20000"/>
          </a:bodyPr>
          <a:lstStyle/>
          <a:p>
            <a:pPr algn="l"/>
            <a:endParaRPr lang="en-AU" sz="2000" dirty="0"/>
          </a:p>
        </p:txBody>
      </p:sp>
      <p:pic>
        <p:nvPicPr>
          <p:cNvPr id="5" name="Picture 4">
            <a:extLst>
              <a:ext uri="{FF2B5EF4-FFF2-40B4-BE49-F238E27FC236}">
                <a16:creationId xmlns:a16="http://schemas.microsoft.com/office/drawing/2014/main" xmlns="" id="{359AD075-A325-45D3-93F0-FE2F179C69CB}"/>
              </a:ext>
            </a:extLst>
          </p:cNvPr>
          <p:cNvPicPr>
            <a:picLocks noChangeAspect="1"/>
          </p:cNvPicPr>
          <p:nvPr/>
        </p:nvPicPr>
        <p:blipFill>
          <a:blip r:embed="rId2"/>
          <a:stretch>
            <a:fillRect/>
          </a:stretch>
        </p:blipFill>
        <p:spPr>
          <a:xfrm>
            <a:off x="7248711" y="480998"/>
            <a:ext cx="4621557" cy="1069451"/>
          </a:xfrm>
          <a:prstGeom prst="rect">
            <a:avLst/>
          </a:prstGeom>
        </p:spPr>
      </p:pic>
      <p:pic>
        <p:nvPicPr>
          <p:cNvPr id="6" name="Picture 5">
            <a:extLst>
              <a:ext uri="{FF2B5EF4-FFF2-40B4-BE49-F238E27FC236}">
                <a16:creationId xmlns:a16="http://schemas.microsoft.com/office/drawing/2014/main" xmlns="" id="{B66AF099-468A-402A-92E8-D548079DA011}"/>
              </a:ext>
            </a:extLst>
          </p:cNvPr>
          <p:cNvPicPr>
            <a:picLocks noChangeAspect="1"/>
          </p:cNvPicPr>
          <p:nvPr/>
        </p:nvPicPr>
        <p:blipFill>
          <a:blip r:embed="rId3"/>
          <a:stretch>
            <a:fillRect/>
          </a:stretch>
        </p:blipFill>
        <p:spPr>
          <a:xfrm>
            <a:off x="8934980" y="3796095"/>
            <a:ext cx="3257020" cy="1388013"/>
          </a:xfrm>
          <a:prstGeom prst="rect">
            <a:avLst/>
          </a:prstGeom>
        </p:spPr>
      </p:pic>
      <p:pic>
        <p:nvPicPr>
          <p:cNvPr id="1030" name="Picture 6" descr="Image result for images for the city law school london">
            <a:extLst>
              <a:ext uri="{FF2B5EF4-FFF2-40B4-BE49-F238E27FC236}">
                <a16:creationId xmlns:a16="http://schemas.microsoft.com/office/drawing/2014/main" xmlns="" id="{21F24611-50C4-4A9E-8144-F2F5A8C06C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39263" y="155044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64099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xmlns=""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xmlns=""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6" name="Freeform 6">
              <a:extLst>
                <a:ext uri="{FF2B5EF4-FFF2-40B4-BE49-F238E27FC236}">
                  <a16:creationId xmlns:a16="http://schemas.microsoft.com/office/drawing/2014/main" xmlns=""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 name="Freeform 7">
              <a:extLst>
                <a:ext uri="{FF2B5EF4-FFF2-40B4-BE49-F238E27FC236}">
                  <a16:creationId xmlns:a16="http://schemas.microsoft.com/office/drawing/2014/main" xmlns=""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8" name="Freeform 8">
              <a:extLst>
                <a:ext uri="{FF2B5EF4-FFF2-40B4-BE49-F238E27FC236}">
                  <a16:creationId xmlns:a16="http://schemas.microsoft.com/office/drawing/2014/main" xmlns=""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9" name="Freeform 9">
              <a:extLst>
                <a:ext uri="{FF2B5EF4-FFF2-40B4-BE49-F238E27FC236}">
                  <a16:creationId xmlns:a16="http://schemas.microsoft.com/office/drawing/2014/main" xmlns=""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1" name="Freeform 10">
              <a:extLst>
                <a:ext uri="{FF2B5EF4-FFF2-40B4-BE49-F238E27FC236}">
                  <a16:creationId xmlns:a16="http://schemas.microsoft.com/office/drawing/2014/main" xmlns=""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xmlns=""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xmlns="" id="{27E6284A-5C2B-415F-A4CF-CE6788B96DB0}"/>
              </a:ext>
            </a:extLst>
          </p:cNvPr>
          <p:cNvSpPr>
            <a:spLocks noGrp="1"/>
          </p:cNvSpPr>
          <p:nvPr>
            <p:ph type="title"/>
          </p:nvPr>
        </p:nvSpPr>
        <p:spPr>
          <a:xfrm>
            <a:off x="535020" y="685800"/>
            <a:ext cx="2780271" cy="5105400"/>
          </a:xfrm>
        </p:spPr>
        <p:txBody>
          <a:bodyPr>
            <a:normAutofit/>
          </a:bodyPr>
          <a:lstStyle/>
          <a:p>
            <a:r>
              <a:rPr lang="en-AU" sz="3700" b="1" dirty="0">
                <a:solidFill>
                  <a:srgbClr val="FFFFFF"/>
                </a:solidFill>
              </a:rPr>
              <a:t>A framework developed from a </a:t>
            </a:r>
            <a:br>
              <a:rPr lang="en-AU" sz="3700" b="1" dirty="0">
                <a:solidFill>
                  <a:srgbClr val="FFFFFF"/>
                </a:solidFill>
              </a:rPr>
            </a:br>
            <a:r>
              <a:rPr lang="en-AU" sz="3700" b="1" dirty="0">
                <a:solidFill>
                  <a:srgbClr val="FFFFFF"/>
                </a:solidFill>
              </a:rPr>
              <a:t>deontological ethical perspective</a:t>
            </a:r>
            <a:r>
              <a:rPr lang="en-AU" sz="3700" dirty="0">
                <a:solidFill>
                  <a:srgbClr val="FFFFFF"/>
                </a:solidFill>
              </a:rPr>
              <a:t/>
            </a:r>
            <a:br>
              <a:rPr lang="en-AU" sz="3700" dirty="0">
                <a:solidFill>
                  <a:srgbClr val="FFFFFF"/>
                </a:solidFill>
              </a:rPr>
            </a:br>
            <a:endParaRPr lang="en-AU" sz="3700" dirty="0">
              <a:solidFill>
                <a:srgbClr val="FFFFFF"/>
              </a:solidFill>
            </a:endParaRPr>
          </a:p>
        </p:txBody>
      </p:sp>
      <p:graphicFrame>
        <p:nvGraphicFramePr>
          <p:cNvPr id="20" name="Content Placeholder 2">
            <a:extLst>
              <a:ext uri="{FF2B5EF4-FFF2-40B4-BE49-F238E27FC236}">
                <a16:creationId xmlns:a16="http://schemas.microsoft.com/office/drawing/2014/main" xmlns="" id="{EC745E8D-6B7D-4638-AF07-19DD13011830}"/>
              </a:ext>
            </a:extLst>
          </p:cNvPr>
          <p:cNvGraphicFramePr>
            <a:graphicFrameLocks noGrp="1"/>
          </p:cNvGraphicFramePr>
          <p:nvPr>
            <p:ph idx="1"/>
            <p:extLst>
              <p:ext uri="{D42A27DB-BD31-4B8C-83A1-F6EECF244321}">
                <p14:modId xmlns:p14="http://schemas.microsoft.com/office/powerpoint/2010/main" val="2626676677"/>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30324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xmlns=""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xmlns=""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xmlns=""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xmlns=""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xmlns=""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xmlns=""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xmlns=""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xmlns=""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xmlns="" id="{AB19D5FC-E9F5-4F4C-89A9-213A388C4945}"/>
              </a:ext>
            </a:extLst>
          </p:cNvPr>
          <p:cNvSpPr>
            <a:spLocks noGrp="1"/>
          </p:cNvSpPr>
          <p:nvPr>
            <p:ph type="title"/>
          </p:nvPr>
        </p:nvSpPr>
        <p:spPr>
          <a:xfrm>
            <a:off x="535020" y="685800"/>
            <a:ext cx="2780271" cy="5105400"/>
          </a:xfrm>
        </p:spPr>
        <p:txBody>
          <a:bodyPr>
            <a:normAutofit/>
          </a:bodyPr>
          <a:lstStyle/>
          <a:p>
            <a:r>
              <a:rPr lang="en-AU" sz="4000" b="1" dirty="0">
                <a:solidFill>
                  <a:srgbClr val="FFFFFF"/>
                </a:solidFill>
              </a:rPr>
              <a:t>A  framework developed from a teleological perspective</a:t>
            </a:r>
          </a:p>
        </p:txBody>
      </p:sp>
      <p:graphicFrame>
        <p:nvGraphicFramePr>
          <p:cNvPr id="5" name="Content Placeholder 2">
            <a:extLst>
              <a:ext uri="{FF2B5EF4-FFF2-40B4-BE49-F238E27FC236}">
                <a16:creationId xmlns:a16="http://schemas.microsoft.com/office/drawing/2014/main" xmlns="" id="{53ED8AD8-93D6-4E93-8D83-F51BCC460188}"/>
              </a:ext>
            </a:extLst>
          </p:cNvPr>
          <p:cNvGraphicFramePr>
            <a:graphicFrameLocks noGrp="1"/>
          </p:cNvGraphicFramePr>
          <p:nvPr>
            <p:ph idx="1"/>
            <p:extLst>
              <p:ext uri="{D42A27DB-BD31-4B8C-83A1-F6EECF244321}">
                <p14:modId xmlns:p14="http://schemas.microsoft.com/office/powerpoint/2010/main" val="3738389024"/>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117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xmlns=""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xmlns=""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xmlns=""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xmlns=""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xmlns=""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xmlns=""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xmlns=""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xmlns=""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xmlns="" id="{B0D75AE5-A565-475A-82D4-D5D8FFF6FE3B}"/>
              </a:ext>
            </a:extLst>
          </p:cNvPr>
          <p:cNvSpPr>
            <a:spLocks noGrp="1"/>
          </p:cNvSpPr>
          <p:nvPr>
            <p:ph type="title"/>
          </p:nvPr>
        </p:nvSpPr>
        <p:spPr>
          <a:xfrm>
            <a:off x="535020" y="685800"/>
            <a:ext cx="2780271" cy="5105400"/>
          </a:xfrm>
        </p:spPr>
        <p:txBody>
          <a:bodyPr>
            <a:normAutofit/>
          </a:bodyPr>
          <a:lstStyle/>
          <a:p>
            <a:r>
              <a:rPr lang="en-AU" sz="4000" b="1" dirty="0">
                <a:solidFill>
                  <a:srgbClr val="FFFFFF"/>
                </a:solidFill>
              </a:rPr>
              <a:t>A framework developed from a contextual and ethic of response perspective</a:t>
            </a:r>
          </a:p>
        </p:txBody>
      </p:sp>
      <p:graphicFrame>
        <p:nvGraphicFramePr>
          <p:cNvPr id="5" name="Content Placeholder 2">
            <a:extLst>
              <a:ext uri="{FF2B5EF4-FFF2-40B4-BE49-F238E27FC236}">
                <a16:creationId xmlns:a16="http://schemas.microsoft.com/office/drawing/2014/main" xmlns="" id="{82233C08-45DA-4673-BB63-11D4A2043975}"/>
              </a:ext>
            </a:extLst>
          </p:cNvPr>
          <p:cNvGraphicFramePr>
            <a:graphicFrameLocks noGrp="1"/>
          </p:cNvGraphicFramePr>
          <p:nvPr>
            <p:ph idx="1"/>
            <p:extLst>
              <p:ext uri="{D42A27DB-BD31-4B8C-83A1-F6EECF244321}">
                <p14:modId xmlns:p14="http://schemas.microsoft.com/office/powerpoint/2010/main" val="847707368"/>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6772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xmlns=""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xmlns=""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xmlns=""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xmlns=""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xmlns=""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xmlns=""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xmlns=""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xmlns=""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xmlns="" id="{3B2F2FAD-6CFF-4E36-8C21-9014C1179997}"/>
              </a:ext>
            </a:extLst>
          </p:cNvPr>
          <p:cNvSpPr>
            <a:spLocks noGrp="1"/>
          </p:cNvSpPr>
          <p:nvPr>
            <p:ph type="title"/>
          </p:nvPr>
        </p:nvSpPr>
        <p:spPr>
          <a:xfrm>
            <a:off x="535020" y="685800"/>
            <a:ext cx="2780271" cy="5105400"/>
          </a:xfrm>
        </p:spPr>
        <p:txBody>
          <a:bodyPr>
            <a:normAutofit/>
          </a:bodyPr>
          <a:lstStyle/>
          <a:p>
            <a:r>
              <a:rPr lang="en-AU" sz="4000" b="1" dirty="0">
                <a:solidFill>
                  <a:srgbClr val="FFFFFF"/>
                </a:solidFill>
              </a:rPr>
              <a:t>A framework developed from an intuitive ethics perspective</a:t>
            </a:r>
          </a:p>
        </p:txBody>
      </p:sp>
      <p:graphicFrame>
        <p:nvGraphicFramePr>
          <p:cNvPr id="5" name="Content Placeholder 2">
            <a:extLst>
              <a:ext uri="{FF2B5EF4-FFF2-40B4-BE49-F238E27FC236}">
                <a16:creationId xmlns:a16="http://schemas.microsoft.com/office/drawing/2014/main" xmlns="" id="{394F7728-D044-4ED4-99E2-09D398E4B336}"/>
              </a:ext>
            </a:extLst>
          </p:cNvPr>
          <p:cNvGraphicFramePr>
            <a:graphicFrameLocks noGrp="1"/>
          </p:cNvGraphicFramePr>
          <p:nvPr>
            <p:ph idx="1"/>
            <p:extLst>
              <p:ext uri="{D42A27DB-BD31-4B8C-83A1-F6EECF244321}">
                <p14:modId xmlns:p14="http://schemas.microsoft.com/office/powerpoint/2010/main" val="3437452631"/>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52729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xmlns=""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xmlns=""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xmlns=""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xmlns=""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xmlns=""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xmlns=""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xmlns=""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xmlns=""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xmlns="" id="{4B36218E-5B7B-4361-A6CE-C3C0FEDD6F48}"/>
              </a:ext>
            </a:extLst>
          </p:cNvPr>
          <p:cNvSpPr>
            <a:spLocks noGrp="1"/>
          </p:cNvSpPr>
          <p:nvPr>
            <p:ph type="title"/>
          </p:nvPr>
        </p:nvSpPr>
        <p:spPr>
          <a:xfrm>
            <a:off x="535020" y="685800"/>
            <a:ext cx="2780271" cy="5105400"/>
          </a:xfrm>
        </p:spPr>
        <p:txBody>
          <a:bodyPr>
            <a:normAutofit/>
          </a:bodyPr>
          <a:lstStyle/>
          <a:p>
            <a:r>
              <a:rPr lang="en-AU" sz="4000" b="1" dirty="0">
                <a:solidFill>
                  <a:srgbClr val="FFFFFF"/>
                </a:solidFill>
              </a:rPr>
              <a:t>A framework developed from an ethic of care perspective</a:t>
            </a:r>
          </a:p>
        </p:txBody>
      </p:sp>
      <p:graphicFrame>
        <p:nvGraphicFramePr>
          <p:cNvPr id="5" name="Content Placeholder 2">
            <a:extLst>
              <a:ext uri="{FF2B5EF4-FFF2-40B4-BE49-F238E27FC236}">
                <a16:creationId xmlns:a16="http://schemas.microsoft.com/office/drawing/2014/main" xmlns="" id="{62C73FDD-00E7-4778-9077-51C2103E4E5B}"/>
              </a:ext>
            </a:extLst>
          </p:cNvPr>
          <p:cNvGraphicFramePr>
            <a:graphicFrameLocks noGrp="1"/>
          </p:cNvGraphicFramePr>
          <p:nvPr>
            <p:ph idx="1"/>
            <p:extLst>
              <p:ext uri="{D42A27DB-BD31-4B8C-83A1-F6EECF244321}">
                <p14:modId xmlns:p14="http://schemas.microsoft.com/office/powerpoint/2010/main" val="2915144971"/>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75963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xmlns=""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xmlns=""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xmlns=""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xmlns=""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xmlns=""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xmlns=""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xmlns=""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xmlns=""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xmlns="" id="{715F5DCB-61F7-45F1-89EE-71D08CA35B80}"/>
              </a:ext>
            </a:extLst>
          </p:cNvPr>
          <p:cNvSpPr>
            <a:spLocks noGrp="1"/>
          </p:cNvSpPr>
          <p:nvPr>
            <p:ph type="title"/>
          </p:nvPr>
        </p:nvSpPr>
        <p:spPr>
          <a:xfrm>
            <a:off x="535020" y="685800"/>
            <a:ext cx="2780271" cy="5105400"/>
          </a:xfrm>
        </p:spPr>
        <p:txBody>
          <a:bodyPr>
            <a:normAutofit/>
          </a:bodyPr>
          <a:lstStyle/>
          <a:p>
            <a:r>
              <a:rPr lang="en-AU" sz="4000" b="1" dirty="0">
                <a:solidFill>
                  <a:srgbClr val="FFFFFF"/>
                </a:solidFill>
              </a:rPr>
              <a:t>A framework developed from a virtue ethics perspective</a:t>
            </a:r>
          </a:p>
        </p:txBody>
      </p:sp>
      <p:graphicFrame>
        <p:nvGraphicFramePr>
          <p:cNvPr id="5" name="Content Placeholder 2">
            <a:extLst>
              <a:ext uri="{FF2B5EF4-FFF2-40B4-BE49-F238E27FC236}">
                <a16:creationId xmlns:a16="http://schemas.microsoft.com/office/drawing/2014/main" xmlns="" id="{2A66CD4C-6306-401B-95DD-7D98CAED0397}"/>
              </a:ext>
            </a:extLst>
          </p:cNvPr>
          <p:cNvGraphicFramePr>
            <a:graphicFrameLocks noGrp="1"/>
          </p:cNvGraphicFramePr>
          <p:nvPr>
            <p:ph idx="1"/>
            <p:extLst>
              <p:ext uri="{D42A27DB-BD31-4B8C-83A1-F6EECF244321}">
                <p14:modId xmlns:p14="http://schemas.microsoft.com/office/powerpoint/2010/main" val="749673239"/>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3015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xmlns=""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xmlns=""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xmlns=""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xmlns=""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xmlns=""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xmlns=""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xmlns=""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xmlns=""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xmlns="" id="{EA186CCC-599E-4BCF-9777-8C7CCC9C7888}"/>
              </a:ext>
            </a:extLst>
          </p:cNvPr>
          <p:cNvSpPr>
            <a:spLocks noGrp="1"/>
          </p:cNvSpPr>
          <p:nvPr>
            <p:ph type="title"/>
          </p:nvPr>
        </p:nvSpPr>
        <p:spPr>
          <a:xfrm>
            <a:off x="535020" y="685800"/>
            <a:ext cx="2780271" cy="5105400"/>
          </a:xfrm>
        </p:spPr>
        <p:txBody>
          <a:bodyPr>
            <a:normAutofit/>
          </a:bodyPr>
          <a:lstStyle/>
          <a:p>
            <a:r>
              <a:rPr lang="en-AU" sz="4000" b="1" dirty="0">
                <a:solidFill>
                  <a:srgbClr val="FFFFFF"/>
                </a:solidFill>
              </a:rPr>
              <a:t>Discussion points raised at </a:t>
            </a:r>
            <a:r>
              <a:rPr lang="en-AU" sz="4000" b="1" dirty="0" smtClean="0">
                <a:solidFill>
                  <a:srgbClr val="FFFFFF"/>
                </a:solidFill>
              </a:rPr>
              <a:t>ILEC 8</a:t>
            </a:r>
            <a:endParaRPr lang="en-AU" sz="4000" b="1" dirty="0">
              <a:solidFill>
                <a:srgbClr val="FFFFFF"/>
              </a:solidFill>
            </a:endParaRPr>
          </a:p>
        </p:txBody>
      </p:sp>
      <p:graphicFrame>
        <p:nvGraphicFramePr>
          <p:cNvPr id="5" name="Content Placeholder 2">
            <a:extLst>
              <a:ext uri="{FF2B5EF4-FFF2-40B4-BE49-F238E27FC236}">
                <a16:creationId xmlns:a16="http://schemas.microsoft.com/office/drawing/2014/main" xmlns="" id="{9E1F2272-5248-4799-AF0E-A22095EB0060}"/>
              </a:ext>
            </a:extLst>
          </p:cNvPr>
          <p:cNvGraphicFramePr>
            <a:graphicFrameLocks noGrp="1"/>
          </p:cNvGraphicFramePr>
          <p:nvPr>
            <p:ph idx="1"/>
            <p:extLst>
              <p:ext uri="{D42A27DB-BD31-4B8C-83A1-F6EECF244321}">
                <p14:modId xmlns:p14="http://schemas.microsoft.com/office/powerpoint/2010/main" val="179326805"/>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9722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xmlns=""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xmlns=""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xmlns=""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xmlns=""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xmlns=""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xmlns=""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xmlns=""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xmlns=""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xmlns="" id="{EA186CCC-599E-4BCF-9777-8C7CCC9C7888}"/>
              </a:ext>
            </a:extLst>
          </p:cNvPr>
          <p:cNvSpPr>
            <a:spLocks noGrp="1"/>
          </p:cNvSpPr>
          <p:nvPr>
            <p:ph type="title"/>
          </p:nvPr>
        </p:nvSpPr>
        <p:spPr>
          <a:xfrm>
            <a:off x="535020" y="685800"/>
            <a:ext cx="2780271" cy="5105400"/>
          </a:xfrm>
        </p:spPr>
        <p:txBody>
          <a:bodyPr>
            <a:normAutofit/>
          </a:bodyPr>
          <a:lstStyle/>
          <a:p>
            <a:r>
              <a:rPr lang="en-AU" sz="4000" b="1" dirty="0">
                <a:solidFill>
                  <a:srgbClr val="FFFFFF"/>
                </a:solidFill>
              </a:rPr>
              <a:t>Discussion</a:t>
            </a:r>
          </a:p>
        </p:txBody>
      </p:sp>
      <p:graphicFrame>
        <p:nvGraphicFramePr>
          <p:cNvPr id="5" name="Content Placeholder 2">
            <a:extLst>
              <a:ext uri="{FF2B5EF4-FFF2-40B4-BE49-F238E27FC236}">
                <a16:creationId xmlns:a16="http://schemas.microsoft.com/office/drawing/2014/main" xmlns="" id="{9E1F2272-5248-4799-AF0E-A22095EB0060}"/>
              </a:ext>
            </a:extLst>
          </p:cNvPr>
          <p:cNvGraphicFramePr>
            <a:graphicFrameLocks noGrp="1"/>
          </p:cNvGraphicFramePr>
          <p:nvPr>
            <p:ph idx="1"/>
            <p:extLst>
              <p:ext uri="{D42A27DB-BD31-4B8C-83A1-F6EECF244321}">
                <p14:modId xmlns:p14="http://schemas.microsoft.com/office/powerpoint/2010/main" val="2988899902"/>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9576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xmlns=""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xmlns=""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xmlns=""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xmlns=""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xmlns=""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xmlns=""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xmlns=""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xmlns=""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xmlns="" id="{AC4D1A13-A039-49A6-AC73-68ED086201AB}"/>
              </a:ext>
            </a:extLst>
          </p:cNvPr>
          <p:cNvSpPr>
            <a:spLocks noGrp="1"/>
          </p:cNvSpPr>
          <p:nvPr>
            <p:ph type="title"/>
          </p:nvPr>
        </p:nvSpPr>
        <p:spPr>
          <a:xfrm>
            <a:off x="535020" y="685800"/>
            <a:ext cx="2780271" cy="5105400"/>
          </a:xfrm>
        </p:spPr>
        <p:txBody>
          <a:bodyPr>
            <a:normAutofit/>
          </a:bodyPr>
          <a:lstStyle/>
          <a:p>
            <a:r>
              <a:rPr lang="en-AU" sz="4000" b="1" dirty="0">
                <a:solidFill>
                  <a:srgbClr val="FFFFFF"/>
                </a:solidFill>
              </a:rPr>
              <a:t>The Importance of Well-being for Lawyers and Law Students</a:t>
            </a:r>
          </a:p>
        </p:txBody>
      </p:sp>
      <p:graphicFrame>
        <p:nvGraphicFramePr>
          <p:cNvPr id="5" name="Content Placeholder 2">
            <a:extLst>
              <a:ext uri="{FF2B5EF4-FFF2-40B4-BE49-F238E27FC236}">
                <a16:creationId xmlns:a16="http://schemas.microsoft.com/office/drawing/2014/main" xmlns="" id="{B43CA6E0-8387-49C9-8C46-99A2C65C2113}"/>
              </a:ext>
            </a:extLst>
          </p:cNvPr>
          <p:cNvGraphicFramePr>
            <a:graphicFrameLocks noGrp="1"/>
          </p:cNvGraphicFramePr>
          <p:nvPr>
            <p:ph idx="1"/>
            <p:extLst>
              <p:ext uri="{D42A27DB-BD31-4B8C-83A1-F6EECF244321}">
                <p14:modId xmlns:p14="http://schemas.microsoft.com/office/powerpoint/2010/main" val="323374675"/>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4812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BE95D989-81FA-4BAD-9AD5-E46CEDA91B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1" y="0"/>
            <a:ext cx="3490719"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Calibri" panose="020F0502020204030204"/>
            </a:endParaRPr>
          </a:p>
        </p:txBody>
      </p:sp>
      <p:sp>
        <p:nvSpPr>
          <p:cNvPr id="2" name="Title 1">
            <a:extLst>
              <a:ext uri="{FF2B5EF4-FFF2-40B4-BE49-F238E27FC236}">
                <a16:creationId xmlns:a16="http://schemas.microsoft.com/office/drawing/2014/main" xmlns="" id="{FC5C0B70-141F-42D5-B2CA-3A053FAF5B39}"/>
              </a:ext>
            </a:extLst>
          </p:cNvPr>
          <p:cNvSpPr>
            <a:spLocks noGrp="1"/>
          </p:cNvSpPr>
          <p:nvPr>
            <p:ph type="title"/>
          </p:nvPr>
        </p:nvSpPr>
        <p:spPr>
          <a:xfrm>
            <a:off x="2152651" y="811161"/>
            <a:ext cx="2501695" cy="5403370"/>
          </a:xfrm>
        </p:spPr>
        <p:txBody>
          <a:bodyPr>
            <a:normAutofit/>
          </a:bodyPr>
          <a:lstStyle/>
          <a:p>
            <a:r>
              <a:rPr lang="en-AU" b="1" dirty="0">
                <a:solidFill>
                  <a:srgbClr val="FFFFFF"/>
                </a:solidFill>
              </a:rPr>
              <a:t>Challenges of neoliberalism</a:t>
            </a:r>
            <a:br>
              <a:rPr lang="en-AU" b="1" dirty="0">
                <a:solidFill>
                  <a:srgbClr val="FFFFFF"/>
                </a:solidFill>
              </a:rPr>
            </a:br>
            <a:r>
              <a:rPr lang="en-AU" b="1" dirty="0">
                <a:solidFill>
                  <a:srgbClr val="FFFFFF"/>
                </a:solidFill>
              </a:rPr>
              <a:t>for legal professional practice</a:t>
            </a:r>
          </a:p>
        </p:txBody>
      </p:sp>
      <p:sp>
        <p:nvSpPr>
          <p:cNvPr id="19" name="Rectangle 18">
            <a:extLst>
              <a:ext uri="{FF2B5EF4-FFF2-40B4-BE49-F238E27FC236}">
                <a16:creationId xmlns:a16="http://schemas.microsoft.com/office/drawing/2014/main" xmlns="" id="{156189E5-8A3E-4CFD-B71B-CCD0F8495E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14719" y="0"/>
            <a:ext cx="106556"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xmlns="" id="{B757C110-6A28-4C56-BC8B-B7BB9EBD178B}"/>
              </a:ext>
            </a:extLst>
          </p:cNvPr>
          <p:cNvGraphicFramePr>
            <a:graphicFrameLocks noGrp="1"/>
          </p:cNvGraphicFramePr>
          <p:nvPr>
            <p:ph idx="1"/>
            <p:extLst>
              <p:ext uri="{D42A27DB-BD31-4B8C-83A1-F6EECF244321}">
                <p14:modId xmlns:p14="http://schemas.microsoft.com/office/powerpoint/2010/main" val="571722710"/>
              </p:ext>
            </p:extLst>
          </p:nvPr>
        </p:nvGraphicFramePr>
        <p:xfrm>
          <a:off x="5618559" y="642939"/>
          <a:ext cx="4567238"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4901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xmlns="" id="{BE95D989-81FA-4BAD-9AD5-E46CEDA91B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1" y="0"/>
            <a:ext cx="3490719"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Calibri" panose="020F0502020204030204"/>
            </a:endParaRPr>
          </a:p>
        </p:txBody>
      </p:sp>
      <p:sp>
        <p:nvSpPr>
          <p:cNvPr id="35842" name="Title 1">
            <a:extLst>
              <a:ext uri="{FF2B5EF4-FFF2-40B4-BE49-F238E27FC236}">
                <a16:creationId xmlns:a16="http://schemas.microsoft.com/office/drawing/2014/main" xmlns="" id="{06A658A4-EC4E-406D-A77B-0748CAEE9915}"/>
              </a:ext>
            </a:extLst>
          </p:cNvPr>
          <p:cNvSpPr>
            <a:spLocks noGrp="1"/>
          </p:cNvSpPr>
          <p:nvPr>
            <p:ph type="title"/>
          </p:nvPr>
        </p:nvSpPr>
        <p:spPr>
          <a:xfrm>
            <a:off x="2152651" y="811161"/>
            <a:ext cx="2501695" cy="5403370"/>
          </a:xfrm>
        </p:spPr>
        <p:txBody>
          <a:bodyPr>
            <a:normAutofit/>
          </a:bodyPr>
          <a:lstStyle/>
          <a:p>
            <a:r>
              <a:rPr lang="en-US" altLang="en-US" sz="3100" dirty="0">
                <a:solidFill>
                  <a:srgbClr val="FFFFFF"/>
                </a:solidFill>
              </a:rPr>
              <a:t/>
            </a:r>
            <a:br>
              <a:rPr lang="en-US" altLang="en-US" sz="3100" dirty="0">
                <a:solidFill>
                  <a:srgbClr val="FFFFFF"/>
                </a:solidFill>
              </a:rPr>
            </a:br>
            <a:r>
              <a:rPr lang="en-US" altLang="en-US" sz="3100" b="1" dirty="0">
                <a:solidFill>
                  <a:srgbClr val="FFFFFF"/>
                </a:solidFill>
              </a:rPr>
              <a:t>Self-determination theory affirms impact of neoliberalism on well-being</a:t>
            </a:r>
            <a:r>
              <a:rPr lang="en-AU" altLang="en-US" sz="3100" dirty="0">
                <a:solidFill>
                  <a:srgbClr val="FFFFFF"/>
                </a:solidFill>
              </a:rPr>
              <a:t/>
            </a:r>
            <a:br>
              <a:rPr lang="en-AU" altLang="en-US" sz="3100" dirty="0">
                <a:solidFill>
                  <a:srgbClr val="FFFFFF"/>
                </a:solidFill>
              </a:rPr>
            </a:br>
            <a:endParaRPr lang="en-AU" altLang="en-US" sz="3100" dirty="0">
              <a:solidFill>
                <a:srgbClr val="FFFFFF"/>
              </a:solidFill>
            </a:endParaRPr>
          </a:p>
        </p:txBody>
      </p:sp>
      <p:sp>
        <p:nvSpPr>
          <p:cNvPr id="76" name="Rectangle 75">
            <a:extLst>
              <a:ext uri="{FF2B5EF4-FFF2-40B4-BE49-F238E27FC236}">
                <a16:creationId xmlns:a16="http://schemas.microsoft.com/office/drawing/2014/main" xmlns="" id="{156189E5-8A3E-4CFD-B71B-CCD0F8495E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14719" y="0"/>
            <a:ext cx="106556"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Calibri" panose="020F0502020204030204"/>
            </a:endParaRPr>
          </a:p>
        </p:txBody>
      </p:sp>
      <p:graphicFrame>
        <p:nvGraphicFramePr>
          <p:cNvPr id="35845" name="Content Placeholder 2">
            <a:extLst>
              <a:ext uri="{FF2B5EF4-FFF2-40B4-BE49-F238E27FC236}">
                <a16:creationId xmlns:a16="http://schemas.microsoft.com/office/drawing/2014/main" xmlns="" id="{9FB2BE36-AC75-4ADC-9769-55362AEBA906}"/>
              </a:ext>
            </a:extLst>
          </p:cNvPr>
          <p:cNvGraphicFramePr>
            <a:graphicFrameLocks noGrp="1"/>
          </p:cNvGraphicFramePr>
          <p:nvPr>
            <p:ph idx="1"/>
            <p:extLst>
              <p:ext uri="{D42A27DB-BD31-4B8C-83A1-F6EECF244321}">
                <p14:modId xmlns:p14="http://schemas.microsoft.com/office/powerpoint/2010/main" val="3263209972"/>
              </p:ext>
            </p:extLst>
          </p:nvPr>
        </p:nvGraphicFramePr>
        <p:xfrm>
          <a:off x="5618558" y="642939"/>
          <a:ext cx="6131481" cy="6077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2299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xmlns="" id="{BE95D989-81FA-4BAD-9AD5-E46CEDA91B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1" y="0"/>
            <a:ext cx="3490719"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Calibri" panose="020F0502020204030204"/>
            </a:endParaRPr>
          </a:p>
        </p:txBody>
      </p:sp>
      <p:sp>
        <p:nvSpPr>
          <p:cNvPr id="35842" name="Title 1">
            <a:extLst>
              <a:ext uri="{FF2B5EF4-FFF2-40B4-BE49-F238E27FC236}">
                <a16:creationId xmlns:a16="http://schemas.microsoft.com/office/drawing/2014/main" xmlns="" id="{06A658A4-EC4E-406D-A77B-0748CAEE9915}"/>
              </a:ext>
            </a:extLst>
          </p:cNvPr>
          <p:cNvSpPr>
            <a:spLocks noGrp="1"/>
          </p:cNvSpPr>
          <p:nvPr>
            <p:ph type="title"/>
          </p:nvPr>
        </p:nvSpPr>
        <p:spPr>
          <a:xfrm>
            <a:off x="2152651" y="811161"/>
            <a:ext cx="2501695" cy="5403370"/>
          </a:xfrm>
        </p:spPr>
        <p:txBody>
          <a:bodyPr>
            <a:normAutofit/>
          </a:bodyPr>
          <a:lstStyle/>
          <a:p>
            <a:r>
              <a:rPr lang="en-US" altLang="en-US" sz="3100" dirty="0">
                <a:solidFill>
                  <a:srgbClr val="FFFFFF"/>
                </a:solidFill>
              </a:rPr>
              <a:t/>
            </a:r>
            <a:br>
              <a:rPr lang="en-US" altLang="en-US" sz="3100" dirty="0">
                <a:solidFill>
                  <a:srgbClr val="FFFFFF"/>
                </a:solidFill>
              </a:rPr>
            </a:br>
            <a:r>
              <a:rPr lang="en-US" altLang="en-US" sz="3100" b="1" dirty="0" smtClean="0">
                <a:solidFill>
                  <a:srgbClr val="FFFFFF"/>
                </a:solidFill>
              </a:rPr>
              <a:t>Prime importance of challenging the sources of damaging experiences </a:t>
            </a:r>
            <a:r>
              <a:rPr lang="en-AU" altLang="en-US" sz="3100" dirty="0">
                <a:solidFill>
                  <a:srgbClr val="FFFFFF"/>
                </a:solidFill>
              </a:rPr>
              <a:t/>
            </a:r>
            <a:br>
              <a:rPr lang="en-AU" altLang="en-US" sz="3100" dirty="0">
                <a:solidFill>
                  <a:srgbClr val="FFFFFF"/>
                </a:solidFill>
              </a:rPr>
            </a:br>
            <a:endParaRPr lang="en-AU" altLang="en-US" sz="3100" dirty="0">
              <a:solidFill>
                <a:srgbClr val="FFFFFF"/>
              </a:solidFill>
            </a:endParaRPr>
          </a:p>
        </p:txBody>
      </p:sp>
      <p:sp>
        <p:nvSpPr>
          <p:cNvPr id="76" name="Rectangle 75">
            <a:extLst>
              <a:ext uri="{FF2B5EF4-FFF2-40B4-BE49-F238E27FC236}">
                <a16:creationId xmlns:a16="http://schemas.microsoft.com/office/drawing/2014/main" xmlns="" id="{156189E5-8A3E-4CFD-B71B-CCD0F8495E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14719" y="0"/>
            <a:ext cx="106556"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Calibri" panose="020F0502020204030204"/>
            </a:endParaRPr>
          </a:p>
        </p:txBody>
      </p:sp>
      <p:graphicFrame>
        <p:nvGraphicFramePr>
          <p:cNvPr id="35845" name="Content Placeholder 2">
            <a:extLst>
              <a:ext uri="{FF2B5EF4-FFF2-40B4-BE49-F238E27FC236}">
                <a16:creationId xmlns:a16="http://schemas.microsoft.com/office/drawing/2014/main" xmlns="" id="{9FB2BE36-AC75-4ADC-9769-55362AEBA906}"/>
              </a:ext>
            </a:extLst>
          </p:cNvPr>
          <p:cNvGraphicFramePr>
            <a:graphicFrameLocks noGrp="1"/>
          </p:cNvGraphicFramePr>
          <p:nvPr>
            <p:ph idx="1"/>
            <p:extLst>
              <p:ext uri="{D42A27DB-BD31-4B8C-83A1-F6EECF244321}">
                <p14:modId xmlns:p14="http://schemas.microsoft.com/office/powerpoint/2010/main" val="1845512625"/>
              </p:ext>
            </p:extLst>
          </p:nvPr>
        </p:nvGraphicFramePr>
        <p:xfrm>
          <a:off x="5618558" y="642939"/>
          <a:ext cx="6131481" cy="6077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8206155" y="4532923"/>
            <a:ext cx="1039446" cy="369332"/>
          </a:xfrm>
          <a:prstGeom prst="rect">
            <a:avLst/>
          </a:prstGeom>
          <a:noFill/>
        </p:spPr>
        <p:txBody>
          <a:bodyPr wrap="square" rtlCol="0">
            <a:spAutoFit/>
          </a:bodyPr>
          <a:lstStyle/>
          <a:p>
            <a:r>
              <a:rPr lang="en-GB" b="1" dirty="0" smtClean="0"/>
              <a:t>However</a:t>
            </a:r>
            <a:endParaRPr lang="en-GB" b="1" dirty="0"/>
          </a:p>
        </p:txBody>
      </p:sp>
    </p:spTree>
    <p:extLst>
      <p:ext uri="{BB962C8B-B14F-4D97-AF65-F5344CB8AC3E}">
        <p14:creationId xmlns:p14="http://schemas.microsoft.com/office/powerpoint/2010/main" val="2665926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BE95D989-81FA-4BAD-9AD5-E46CEDA91B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1" y="0"/>
            <a:ext cx="3490719"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Calibri" panose="020F0502020204030204"/>
            </a:endParaRPr>
          </a:p>
        </p:txBody>
      </p:sp>
      <p:sp>
        <p:nvSpPr>
          <p:cNvPr id="2" name="Title 1"/>
          <p:cNvSpPr>
            <a:spLocks noGrp="1"/>
          </p:cNvSpPr>
          <p:nvPr>
            <p:ph type="title"/>
          </p:nvPr>
        </p:nvSpPr>
        <p:spPr>
          <a:xfrm>
            <a:off x="2152651" y="811161"/>
            <a:ext cx="2501695" cy="5403370"/>
          </a:xfrm>
        </p:spPr>
        <p:txBody>
          <a:bodyPr vert="horz" lIns="91440" tIns="45720" rIns="91440" bIns="45720" rtlCol="0" anchor="ctr">
            <a:normAutofit/>
          </a:bodyPr>
          <a:lstStyle/>
          <a:p>
            <a:pPr defTabSz="914400"/>
            <a:r>
              <a:rPr lang="en-US" sz="4400" b="1" dirty="0">
                <a:solidFill>
                  <a:srgbClr val="FFFFFF"/>
                </a:solidFill>
                <a:latin typeface="+mj-lt"/>
                <a:cs typeface="+mj-cs"/>
              </a:rPr>
              <a:t>Practical strategies</a:t>
            </a:r>
          </a:p>
        </p:txBody>
      </p:sp>
      <p:sp>
        <p:nvSpPr>
          <p:cNvPr id="12" name="Rectangle 11">
            <a:extLst>
              <a:ext uri="{FF2B5EF4-FFF2-40B4-BE49-F238E27FC236}">
                <a16:creationId xmlns:a16="http://schemas.microsoft.com/office/drawing/2014/main" xmlns="" id="{156189E5-8A3E-4CFD-B71B-CCD0F8495E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14719" y="0"/>
            <a:ext cx="106556"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xmlns="" id="{0F2EC356-E61B-4AF7-8EA0-FD6C7E83317C}"/>
              </a:ext>
            </a:extLst>
          </p:cNvPr>
          <p:cNvGraphicFramePr>
            <a:graphicFrameLocks noGrp="1"/>
          </p:cNvGraphicFramePr>
          <p:nvPr>
            <p:ph idx="1"/>
            <p:extLst>
              <p:ext uri="{D42A27DB-BD31-4B8C-83A1-F6EECF244321}">
                <p14:modId xmlns:p14="http://schemas.microsoft.com/office/powerpoint/2010/main" val="1881495899"/>
              </p:ext>
            </p:extLst>
          </p:nvPr>
        </p:nvGraphicFramePr>
        <p:xfrm>
          <a:off x="5618559" y="642939"/>
          <a:ext cx="4567238"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0973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xmlns=""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xmlns=""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xmlns=""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xmlns=""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xmlns=""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xmlns=""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xmlns=""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xmlns=""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xmlns="" id="{187B9A04-F5CA-4D1B-88EE-70D839D1D2E3}"/>
              </a:ext>
            </a:extLst>
          </p:cNvPr>
          <p:cNvSpPr>
            <a:spLocks noGrp="1"/>
          </p:cNvSpPr>
          <p:nvPr>
            <p:ph type="title"/>
          </p:nvPr>
        </p:nvSpPr>
        <p:spPr>
          <a:xfrm>
            <a:off x="535020" y="685800"/>
            <a:ext cx="2780271" cy="5105400"/>
          </a:xfrm>
        </p:spPr>
        <p:txBody>
          <a:bodyPr>
            <a:normAutofit/>
          </a:bodyPr>
          <a:lstStyle/>
          <a:p>
            <a:r>
              <a:rPr lang="en-AU" sz="4000" b="1" dirty="0">
                <a:solidFill>
                  <a:srgbClr val="FFFFFF"/>
                </a:solidFill>
              </a:rPr>
              <a:t>An ethical imperative </a:t>
            </a:r>
          </a:p>
        </p:txBody>
      </p:sp>
      <p:graphicFrame>
        <p:nvGraphicFramePr>
          <p:cNvPr id="5" name="Content Placeholder 2">
            <a:extLst>
              <a:ext uri="{FF2B5EF4-FFF2-40B4-BE49-F238E27FC236}">
                <a16:creationId xmlns:a16="http://schemas.microsoft.com/office/drawing/2014/main" xmlns="" id="{9C6A3561-80B2-499B-AB63-015C3FE0C209}"/>
              </a:ext>
            </a:extLst>
          </p:cNvPr>
          <p:cNvGraphicFramePr>
            <a:graphicFrameLocks noGrp="1"/>
          </p:cNvGraphicFramePr>
          <p:nvPr>
            <p:ph idx="1"/>
            <p:extLst>
              <p:ext uri="{D42A27DB-BD31-4B8C-83A1-F6EECF244321}">
                <p14:modId xmlns:p14="http://schemas.microsoft.com/office/powerpoint/2010/main" val="3671260894"/>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689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xmlns=""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xmlns=""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xmlns=""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xmlns=""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xmlns=""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xmlns=""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xmlns=""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xmlns=""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xmlns="" id="{187B9A04-F5CA-4D1B-88EE-70D839D1D2E3}"/>
              </a:ext>
            </a:extLst>
          </p:cNvPr>
          <p:cNvSpPr>
            <a:spLocks noGrp="1"/>
          </p:cNvSpPr>
          <p:nvPr>
            <p:ph type="title"/>
          </p:nvPr>
        </p:nvSpPr>
        <p:spPr>
          <a:xfrm>
            <a:off x="535020" y="685800"/>
            <a:ext cx="2780271" cy="5105400"/>
          </a:xfrm>
        </p:spPr>
        <p:txBody>
          <a:bodyPr>
            <a:normAutofit/>
          </a:bodyPr>
          <a:lstStyle/>
          <a:p>
            <a:r>
              <a:rPr lang="en-AU" sz="4000" b="1" dirty="0">
                <a:solidFill>
                  <a:srgbClr val="FFFFFF"/>
                </a:solidFill>
              </a:rPr>
              <a:t>An ethical imperative </a:t>
            </a:r>
            <a:r>
              <a:rPr lang="en-GB" sz="4000" b="1" dirty="0">
                <a:solidFill>
                  <a:schemeClr val="bg1"/>
                </a:solidFill>
              </a:rPr>
              <a:t> for self-care as a professional ethical virtue in law</a:t>
            </a:r>
            <a:r>
              <a:rPr lang="en-AU" sz="4000" b="1" dirty="0">
                <a:solidFill>
                  <a:schemeClr val="bg1"/>
                </a:solidFill>
              </a:rPr>
              <a:t> </a:t>
            </a:r>
          </a:p>
        </p:txBody>
      </p:sp>
      <p:graphicFrame>
        <p:nvGraphicFramePr>
          <p:cNvPr id="5" name="Content Placeholder 2">
            <a:extLst>
              <a:ext uri="{FF2B5EF4-FFF2-40B4-BE49-F238E27FC236}">
                <a16:creationId xmlns:a16="http://schemas.microsoft.com/office/drawing/2014/main" xmlns="" id="{9C6A3561-80B2-499B-AB63-015C3FE0C209}"/>
              </a:ext>
            </a:extLst>
          </p:cNvPr>
          <p:cNvGraphicFramePr>
            <a:graphicFrameLocks noGrp="1"/>
          </p:cNvGraphicFramePr>
          <p:nvPr>
            <p:ph idx="1"/>
            <p:extLst>
              <p:ext uri="{D42A27DB-BD31-4B8C-83A1-F6EECF244321}">
                <p14:modId xmlns:p14="http://schemas.microsoft.com/office/powerpoint/2010/main" val="703556449"/>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6615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xmlns=""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xmlns=""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xmlns=""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xmlns=""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xmlns=""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xmlns=""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xmlns=""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xmlns=""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xmlns="" id="{83262AB4-1B8F-48D4-814C-59C6D4087B5B}"/>
              </a:ext>
            </a:extLst>
          </p:cNvPr>
          <p:cNvSpPr>
            <a:spLocks noGrp="1"/>
          </p:cNvSpPr>
          <p:nvPr>
            <p:ph type="title"/>
          </p:nvPr>
        </p:nvSpPr>
        <p:spPr>
          <a:xfrm>
            <a:off x="535020" y="685800"/>
            <a:ext cx="2780271" cy="5105400"/>
          </a:xfrm>
        </p:spPr>
        <p:txBody>
          <a:bodyPr>
            <a:normAutofit/>
          </a:bodyPr>
          <a:lstStyle/>
          <a:p>
            <a:r>
              <a:rPr lang="en-AU" sz="3400">
                <a:solidFill>
                  <a:srgbClr val="FFFFFF"/>
                </a:solidFill>
              </a:rPr>
              <a:t>A range of ethical perspectives can be used to support the ethical imperative to support lawyer well-being</a:t>
            </a:r>
          </a:p>
        </p:txBody>
      </p:sp>
      <p:graphicFrame>
        <p:nvGraphicFramePr>
          <p:cNvPr id="5" name="Content Placeholder 2">
            <a:extLst>
              <a:ext uri="{FF2B5EF4-FFF2-40B4-BE49-F238E27FC236}">
                <a16:creationId xmlns:a16="http://schemas.microsoft.com/office/drawing/2014/main" xmlns="" id="{8C902141-A7F9-4842-8690-63875675E93C}"/>
              </a:ext>
            </a:extLst>
          </p:cNvPr>
          <p:cNvGraphicFramePr>
            <a:graphicFrameLocks noGrp="1"/>
          </p:cNvGraphicFramePr>
          <p:nvPr>
            <p:ph idx="1"/>
            <p:extLst>
              <p:ext uri="{D42A27DB-BD31-4B8C-83A1-F6EECF244321}">
                <p14:modId xmlns:p14="http://schemas.microsoft.com/office/powerpoint/2010/main" val="1985340884"/>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4651501"/>
      </p:ext>
    </p:extLst>
  </p:cSld>
  <p:clrMapOvr>
    <a:masterClrMapping/>
  </p:clrMapOvr>
</p:sld>
</file>

<file path=ppt/theme/theme1.xml><?xml version="1.0" encoding="utf-8"?>
<a:theme xmlns:a="http://schemas.openxmlformats.org/drawingml/2006/main" name="1_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owerpoint presentation template 4x3">
  <a:themeElements>
    <a:clrScheme name="corporate-2 13">
      <a:dk1>
        <a:srgbClr val="000000"/>
      </a:dk1>
      <a:lt1>
        <a:srgbClr val="FFFFFF"/>
      </a:lt1>
      <a:dk2>
        <a:srgbClr val="000000"/>
      </a:dk2>
      <a:lt2>
        <a:srgbClr val="808080"/>
      </a:lt2>
      <a:accent1>
        <a:srgbClr val="BBE0E3"/>
      </a:accent1>
      <a:accent2>
        <a:srgbClr val="000000"/>
      </a:accent2>
      <a:accent3>
        <a:srgbClr val="FFFFFF"/>
      </a:accent3>
      <a:accent4>
        <a:srgbClr val="000000"/>
      </a:accent4>
      <a:accent5>
        <a:srgbClr val="DAEDEF"/>
      </a:accent5>
      <a:accent6>
        <a:srgbClr val="000000"/>
      </a:accent6>
      <a:hlink>
        <a:srgbClr val="000000"/>
      </a:hlink>
      <a:folHlink>
        <a:srgbClr val="000000"/>
      </a:folHlink>
    </a:clrScheme>
    <a:fontScheme name="corporate-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Arial" charset="0"/>
          </a:defRPr>
        </a:defPPr>
      </a:lstStyle>
    </a:lnDef>
  </a:objectDefaults>
  <a:extraClrSchemeLst>
    <a:extraClrScheme>
      <a:clrScheme name="corporat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rporate-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rporate-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rporate-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rporate-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rporate-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rporate-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rporate-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rporate-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rporate-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rporate-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rporate-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orporate-2 13">
        <a:dk1>
          <a:srgbClr val="000000"/>
        </a:dk1>
        <a:lt1>
          <a:srgbClr val="FFFFFF"/>
        </a:lt1>
        <a:dk2>
          <a:srgbClr val="000000"/>
        </a:dk2>
        <a:lt2>
          <a:srgbClr val="808080"/>
        </a:lt2>
        <a:accent1>
          <a:srgbClr val="BBE0E3"/>
        </a:accent1>
        <a:accent2>
          <a:srgbClr val="000000"/>
        </a:accent2>
        <a:accent3>
          <a:srgbClr val="FFFFFF"/>
        </a:accent3>
        <a:accent4>
          <a:srgbClr val="000000"/>
        </a:accent4>
        <a:accent5>
          <a:srgbClr val="DAEDEF"/>
        </a:accent5>
        <a:accent6>
          <a:srgbClr val="0000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3217</TotalTime>
  <Words>899</Words>
  <Application>Microsoft Macintosh PowerPoint</Application>
  <PresentationFormat>Widescreen</PresentationFormat>
  <Paragraphs>82</Paragraphs>
  <Slides>17</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Calibri Light</vt:lpstr>
      <vt:lpstr>Symbol</vt:lpstr>
      <vt:lpstr>1_Office Theme</vt:lpstr>
      <vt:lpstr>Powerpoint presentation template 4x3</vt:lpstr>
      <vt:lpstr>    An Ethical Conceptual Framework for the Promotion of Law Student and Lawyer Well-Being    Nigel Duncan The City Law School Rachael Field  Bond Law Faculty Caroline Strevens University of Portsmouth  </vt:lpstr>
      <vt:lpstr>The Importance of Well-being for Lawyers and Law Students</vt:lpstr>
      <vt:lpstr>Challenges of neoliberalism for legal professional practice</vt:lpstr>
      <vt:lpstr> Self-determination theory affirms impact of neoliberalism on well-being </vt:lpstr>
      <vt:lpstr> Prime importance of challenging the sources of damaging experiences  </vt:lpstr>
      <vt:lpstr>Practical strategies</vt:lpstr>
      <vt:lpstr>An ethical imperative </vt:lpstr>
      <vt:lpstr>An ethical imperative  for self-care as a professional ethical virtue in law </vt:lpstr>
      <vt:lpstr>A range of ethical perspectives can be used to support the ethical imperative to support lawyer well-being</vt:lpstr>
      <vt:lpstr>A framework developed from a  deontological ethical perspective </vt:lpstr>
      <vt:lpstr>A  framework developed from a teleological perspective</vt:lpstr>
      <vt:lpstr>A framework developed from a contextual and ethic of response perspective</vt:lpstr>
      <vt:lpstr>A framework developed from an intuitive ethics perspective</vt:lpstr>
      <vt:lpstr>A framework developed from an ethic of care perspective</vt:lpstr>
      <vt:lpstr>A framework developed from a virtue ethics perspective</vt:lpstr>
      <vt:lpstr>Discussion points raised at ILEC 8</vt:lpstr>
      <vt:lpstr>Discussion</vt:lpstr>
    </vt:vector>
  </TitlesOfParts>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Ethical Conceptual Framework for the Promotion of Law Student and Lawyer Well-Being    Nigel Duncan The City Law School Caroline Strevens University of Portsmouth Rachael Field  Bond Law Faculty</dc:title>
  <dc:creator>Rachael Field</dc:creator>
  <cp:lastModifiedBy>Duncan, Nigel</cp:lastModifiedBy>
  <cp:revision>25</cp:revision>
  <dcterms:created xsi:type="dcterms:W3CDTF">2018-11-30T04:17:27Z</dcterms:created>
  <dcterms:modified xsi:type="dcterms:W3CDTF">2019-08-30T13:57:21Z</dcterms:modified>
</cp:coreProperties>
</file>